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4" r:id="rId1"/>
  </p:sldMasterIdLst>
  <p:notesMasterIdLst>
    <p:notesMasterId r:id="rId16"/>
  </p:notesMasterIdLst>
  <p:sldIdLst>
    <p:sldId id="260" r:id="rId2"/>
    <p:sldId id="262" r:id="rId3"/>
    <p:sldId id="261" r:id="rId4"/>
    <p:sldId id="263" r:id="rId5"/>
    <p:sldId id="264" r:id="rId6"/>
    <p:sldId id="266" r:id="rId7"/>
    <p:sldId id="267" r:id="rId8"/>
    <p:sldId id="268" r:id="rId9"/>
    <p:sldId id="270" r:id="rId10"/>
    <p:sldId id="269" r:id="rId11"/>
    <p:sldId id="265" r:id="rId12"/>
    <p:sldId id="259" r:id="rId13"/>
    <p:sldId id="257" r:id="rId14"/>
    <p:sldId id="258" r:id="rId15"/>
  </p:sldIdLst>
  <p:sldSz cx="6858000" cy="13716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A212D"/>
    <a:srgbClr val="D41E29"/>
    <a:srgbClr val="353535"/>
    <a:srgbClr val="F6F6F6"/>
    <a:srgbClr val="E7E7E7"/>
    <a:srgbClr val="8F9294"/>
    <a:srgbClr val="1F222A"/>
    <a:srgbClr val="D9E0E2"/>
    <a:srgbClr val="F4F3F3"/>
    <a:srgbClr val="B4C7E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450"/>
    <p:restoredTop sz="94714"/>
  </p:normalViewPr>
  <p:slideViewPr>
    <p:cSldViewPr snapToGrid="0" snapToObjects="1">
      <p:cViewPr varScale="1">
        <p:scale>
          <a:sx n="71" d="100"/>
          <a:sy n="71" d="100"/>
        </p:scale>
        <p:origin x="4796" y="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1302837-ADD8-4117-A407-2462EA5D105E}" type="datetimeFigureOut">
              <a:rPr lang="en-US" smtClean="0"/>
              <a:t>11/17/2019</a:t>
            </a:fld>
            <a:endParaRPr lang="en-US"/>
          </a:p>
        </p:txBody>
      </p:sp>
      <p:sp>
        <p:nvSpPr>
          <p:cNvPr id="4" name="Slide Image Placeholder 3"/>
          <p:cNvSpPr>
            <a:spLocks noGrp="1" noRot="1" noChangeAspect="1"/>
          </p:cNvSpPr>
          <p:nvPr>
            <p:ph type="sldImg" idx="2"/>
          </p:nvPr>
        </p:nvSpPr>
        <p:spPr>
          <a:xfrm>
            <a:off x="2657475" y="1143000"/>
            <a:ext cx="154305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A3DA78E-74C4-42CE-B922-71BBF824ED40}" type="slidenum">
              <a:rPr lang="en-US" smtClean="0"/>
              <a:t>‹#›</a:t>
            </a:fld>
            <a:endParaRPr lang="en-US"/>
          </a:p>
        </p:txBody>
      </p:sp>
    </p:spTree>
    <p:extLst>
      <p:ext uri="{BB962C8B-B14F-4D97-AF65-F5344CB8AC3E}">
        <p14:creationId xmlns:p14="http://schemas.microsoft.com/office/powerpoint/2010/main" val="38597402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Favorite Movie</a:t>
            </a:r>
          </a:p>
          <a:p>
            <a:r>
              <a:rPr lang="en-US" dirty="0"/>
              <a:t>Favorite Superhero</a:t>
            </a:r>
          </a:p>
          <a:p>
            <a:endParaRPr lang="en-US" dirty="0"/>
          </a:p>
        </p:txBody>
      </p:sp>
      <p:sp>
        <p:nvSpPr>
          <p:cNvPr id="4" name="Slide Number Placeholder 3"/>
          <p:cNvSpPr>
            <a:spLocks noGrp="1"/>
          </p:cNvSpPr>
          <p:nvPr>
            <p:ph type="sldNum" sz="quarter" idx="10"/>
          </p:nvPr>
        </p:nvSpPr>
        <p:spPr/>
        <p:txBody>
          <a:bodyPr/>
          <a:lstStyle/>
          <a:p>
            <a:fld id="{DA3DA78E-74C4-42CE-B922-71BBF824ED40}" type="slidenum">
              <a:rPr lang="en-US" smtClean="0"/>
              <a:t>9</a:t>
            </a:fld>
            <a:endParaRPr lang="en-US"/>
          </a:p>
        </p:txBody>
      </p:sp>
    </p:spTree>
    <p:extLst>
      <p:ext uri="{BB962C8B-B14F-4D97-AF65-F5344CB8AC3E}">
        <p14:creationId xmlns:p14="http://schemas.microsoft.com/office/powerpoint/2010/main" val="6366864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14350" y="2244726"/>
            <a:ext cx="5829300" cy="4775200"/>
          </a:xfrm>
        </p:spPr>
        <p:txBody>
          <a:bodyPr anchor="b"/>
          <a:lstStyle>
            <a:lvl1pPr algn="ctr">
              <a:defRPr sz="4500"/>
            </a:lvl1pPr>
          </a:lstStyle>
          <a:p>
            <a:r>
              <a:rPr lang="en-US"/>
              <a:t>Click to edit Master title style</a:t>
            </a:r>
            <a:endParaRPr lang="en-US" dirty="0"/>
          </a:p>
        </p:txBody>
      </p:sp>
      <p:sp>
        <p:nvSpPr>
          <p:cNvPr id="3" name="Subtitle 2"/>
          <p:cNvSpPr>
            <a:spLocks noGrp="1"/>
          </p:cNvSpPr>
          <p:nvPr>
            <p:ph type="subTitle" idx="1"/>
          </p:nvPr>
        </p:nvSpPr>
        <p:spPr>
          <a:xfrm>
            <a:off x="857250" y="7204076"/>
            <a:ext cx="5143500" cy="3311524"/>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5D08335-CFB3-1C44-B073-E0F5C021828F}" type="datetimeFigureOut">
              <a:rPr lang="en-US" smtClean="0"/>
              <a:t>11/17/2019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E179A3-373E-6B43-B96F-19C07CBF72B0}" type="slidenum">
              <a:rPr lang="en-US" smtClean="0"/>
              <a:t>‹#›</a:t>
            </a:fld>
            <a:endParaRPr lang="en-US"/>
          </a:p>
        </p:txBody>
      </p:sp>
    </p:spTree>
    <p:extLst>
      <p:ext uri="{BB962C8B-B14F-4D97-AF65-F5344CB8AC3E}">
        <p14:creationId xmlns:p14="http://schemas.microsoft.com/office/powerpoint/2010/main" val="3676873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5D08335-CFB3-1C44-B073-E0F5C021828F}" type="datetimeFigureOut">
              <a:rPr lang="en-US" smtClean="0"/>
              <a:t>11/17/2019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E179A3-373E-6B43-B96F-19C07CBF72B0}" type="slidenum">
              <a:rPr lang="en-US" smtClean="0"/>
              <a:t>‹#›</a:t>
            </a:fld>
            <a:endParaRPr lang="en-US"/>
          </a:p>
        </p:txBody>
      </p:sp>
    </p:spTree>
    <p:extLst>
      <p:ext uri="{BB962C8B-B14F-4D97-AF65-F5344CB8AC3E}">
        <p14:creationId xmlns:p14="http://schemas.microsoft.com/office/powerpoint/2010/main" val="22148404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07757" y="730250"/>
            <a:ext cx="1478756" cy="11623676"/>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471488" y="730250"/>
            <a:ext cx="4350544" cy="1162367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5D08335-CFB3-1C44-B073-E0F5C021828F}" type="datetimeFigureOut">
              <a:rPr lang="en-US" smtClean="0"/>
              <a:t>11/17/2019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E179A3-373E-6B43-B96F-19C07CBF72B0}" type="slidenum">
              <a:rPr lang="en-US" smtClean="0"/>
              <a:t>‹#›</a:t>
            </a:fld>
            <a:endParaRPr lang="en-US"/>
          </a:p>
        </p:txBody>
      </p:sp>
    </p:spTree>
    <p:extLst>
      <p:ext uri="{BB962C8B-B14F-4D97-AF65-F5344CB8AC3E}">
        <p14:creationId xmlns:p14="http://schemas.microsoft.com/office/powerpoint/2010/main" val="35773265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5D08335-CFB3-1C44-B073-E0F5C021828F}" type="datetimeFigureOut">
              <a:rPr lang="en-US" smtClean="0"/>
              <a:t>11/17/2019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E179A3-373E-6B43-B96F-19C07CBF72B0}" type="slidenum">
              <a:rPr lang="en-US" smtClean="0"/>
              <a:t>‹#›</a:t>
            </a:fld>
            <a:endParaRPr lang="en-US"/>
          </a:p>
        </p:txBody>
      </p:sp>
    </p:spTree>
    <p:extLst>
      <p:ext uri="{BB962C8B-B14F-4D97-AF65-F5344CB8AC3E}">
        <p14:creationId xmlns:p14="http://schemas.microsoft.com/office/powerpoint/2010/main" val="29254799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67916" y="3419479"/>
            <a:ext cx="5915025" cy="5705474"/>
          </a:xfrm>
        </p:spPr>
        <p:txBody>
          <a:bodyPr anchor="b"/>
          <a:lstStyle>
            <a:lvl1pPr>
              <a:defRPr sz="4500"/>
            </a:lvl1pPr>
          </a:lstStyle>
          <a:p>
            <a:r>
              <a:rPr lang="en-US"/>
              <a:t>Click to edit Master title style</a:t>
            </a:r>
            <a:endParaRPr lang="en-US" dirty="0"/>
          </a:p>
        </p:txBody>
      </p:sp>
      <p:sp>
        <p:nvSpPr>
          <p:cNvPr id="3" name="Text Placeholder 2"/>
          <p:cNvSpPr>
            <a:spLocks noGrp="1"/>
          </p:cNvSpPr>
          <p:nvPr>
            <p:ph type="body" idx="1"/>
          </p:nvPr>
        </p:nvSpPr>
        <p:spPr>
          <a:xfrm>
            <a:off x="467916" y="9178929"/>
            <a:ext cx="5915025" cy="3000374"/>
          </a:xfrm>
        </p:spPr>
        <p:txBody>
          <a:bodyPr/>
          <a:lstStyle>
            <a:lvl1pPr marL="0" indent="0">
              <a:buNone/>
              <a:defRPr sz="18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5D08335-CFB3-1C44-B073-E0F5C021828F}" type="datetimeFigureOut">
              <a:rPr lang="en-US" smtClean="0"/>
              <a:t>11/17/2019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E179A3-373E-6B43-B96F-19C07CBF72B0}" type="slidenum">
              <a:rPr lang="en-US" smtClean="0"/>
              <a:t>‹#›</a:t>
            </a:fld>
            <a:endParaRPr lang="en-US"/>
          </a:p>
        </p:txBody>
      </p:sp>
    </p:spTree>
    <p:extLst>
      <p:ext uri="{BB962C8B-B14F-4D97-AF65-F5344CB8AC3E}">
        <p14:creationId xmlns:p14="http://schemas.microsoft.com/office/powerpoint/2010/main" val="162170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471488" y="3651250"/>
            <a:ext cx="2914650" cy="87026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3471863" y="3651250"/>
            <a:ext cx="2914650" cy="87026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5D08335-CFB3-1C44-B073-E0F5C021828F}" type="datetimeFigureOut">
              <a:rPr lang="en-US" smtClean="0"/>
              <a:t>11/17/2019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E179A3-373E-6B43-B96F-19C07CBF72B0}" type="slidenum">
              <a:rPr lang="en-US" smtClean="0"/>
              <a:t>‹#›</a:t>
            </a:fld>
            <a:endParaRPr lang="en-US"/>
          </a:p>
        </p:txBody>
      </p:sp>
    </p:spTree>
    <p:extLst>
      <p:ext uri="{BB962C8B-B14F-4D97-AF65-F5344CB8AC3E}">
        <p14:creationId xmlns:p14="http://schemas.microsoft.com/office/powerpoint/2010/main" val="41017440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72381" y="730253"/>
            <a:ext cx="5915025" cy="2651126"/>
          </a:xfrm>
        </p:spPr>
        <p:txBody>
          <a:bodyPr/>
          <a:lstStyle/>
          <a:p>
            <a:r>
              <a:rPr lang="en-US"/>
              <a:t>Click to edit Master title style</a:t>
            </a:r>
            <a:endParaRPr lang="en-US" dirty="0"/>
          </a:p>
        </p:txBody>
      </p:sp>
      <p:sp>
        <p:nvSpPr>
          <p:cNvPr id="3" name="Text Placeholder 2"/>
          <p:cNvSpPr>
            <a:spLocks noGrp="1"/>
          </p:cNvSpPr>
          <p:nvPr>
            <p:ph type="body" idx="1"/>
          </p:nvPr>
        </p:nvSpPr>
        <p:spPr>
          <a:xfrm>
            <a:off x="472381" y="3362326"/>
            <a:ext cx="2901255" cy="164782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72381" y="5010150"/>
            <a:ext cx="2901255" cy="7369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3471863" y="3362326"/>
            <a:ext cx="2915543" cy="164782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3471863" y="5010150"/>
            <a:ext cx="2915543" cy="7369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5D08335-CFB3-1C44-B073-E0F5C021828F}" type="datetimeFigureOut">
              <a:rPr lang="en-US" smtClean="0"/>
              <a:t>11/17/2019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8E179A3-373E-6B43-B96F-19C07CBF72B0}" type="slidenum">
              <a:rPr lang="en-US" smtClean="0"/>
              <a:t>‹#›</a:t>
            </a:fld>
            <a:endParaRPr lang="en-US"/>
          </a:p>
        </p:txBody>
      </p:sp>
    </p:spTree>
    <p:extLst>
      <p:ext uri="{BB962C8B-B14F-4D97-AF65-F5344CB8AC3E}">
        <p14:creationId xmlns:p14="http://schemas.microsoft.com/office/powerpoint/2010/main" val="38607908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5D08335-CFB3-1C44-B073-E0F5C021828F}" type="datetimeFigureOut">
              <a:rPr lang="en-US" smtClean="0"/>
              <a:t>11/17/2019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8E179A3-373E-6B43-B96F-19C07CBF72B0}" type="slidenum">
              <a:rPr lang="en-US" smtClean="0"/>
              <a:t>‹#›</a:t>
            </a:fld>
            <a:endParaRPr lang="en-US"/>
          </a:p>
        </p:txBody>
      </p:sp>
    </p:spTree>
    <p:extLst>
      <p:ext uri="{BB962C8B-B14F-4D97-AF65-F5344CB8AC3E}">
        <p14:creationId xmlns:p14="http://schemas.microsoft.com/office/powerpoint/2010/main" val="11968216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5D08335-CFB3-1C44-B073-E0F5C021828F}" type="datetimeFigureOut">
              <a:rPr lang="en-US" smtClean="0"/>
              <a:t>11/17/2019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E179A3-373E-6B43-B96F-19C07CBF72B0}" type="slidenum">
              <a:rPr lang="en-US" smtClean="0"/>
              <a:t>‹#›</a:t>
            </a:fld>
            <a:endParaRPr lang="en-US"/>
          </a:p>
        </p:txBody>
      </p:sp>
    </p:spTree>
    <p:extLst>
      <p:ext uri="{BB962C8B-B14F-4D97-AF65-F5344CB8AC3E}">
        <p14:creationId xmlns:p14="http://schemas.microsoft.com/office/powerpoint/2010/main" val="38805101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381" y="914400"/>
            <a:ext cx="2211884" cy="3200400"/>
          </a:xfrm>
        </p:spPr>
        <p:txBody>
          <a:bodyPr anchor="b"/>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2915543" y="1974853"/>
            <a:ext cx="3471863" cy="9747250"/>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72381" y="4114800"/>
            <a:ext cx="2211884" cy="7623176"/>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E5D08335-CFB3-1C44-B073-E0F5C021828F}" type="datetimeFigureOut">
              <a:rPr lang="en-US" smtClean="0"/>
              <a:t>11/17/2019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E179A3-373E-6B43-B96F-19C07CBF72B0}" type="slidenum">
              <a:rPr lang="en-US" smtClean="0"/>
              <a:t>‹#›</a:t>
            </a:fld>
            <a:endParaRPr lang="en-US"/>
          </a:p>
        </p:txBody>
      </p:sp>
    </p:spTree>
    <p:extLst>
      <p:ext uri="{BB962C8B-B14F-4D97-AF65-F5344CB8AC3E}">
        <p14:creationId xmlns:p14="http://schemas.microsoft.com/office/powerpoint/2010/main" val="14412467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381" y="914400"/>
            <a:ext cx="2211884" cy="3200400"/>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2915543" y="1974853"/>
            <a:ext cx="3471863" cy="9747250"/>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472381" y="4114800"/>
            <a:ext cx="2211884" cy="7623176"/>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E5D08335-CFB3-1C44-B073-E0F5C021828F}" type="datetimeFigureOut">
              <a:rPr lang="en-US" smtClean="0"/>
              <a:t>11/17/2019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E179A3-373E-6B43-B96F-19C07CBF72B0}" type="slidenum">
              <a:rPr lang="en-US" smtClean="0"/>
              <a:t>‹#›</a:t>
            </a:fld>
            <a:endParaRPr lang="en-US"/>
          </a:p>
        </p:txBody>
      </p:sp>
    </p:spTree>
    <p:extLst>
      <p:ext uri="{BB962C8B-B14F-4D97-AF65-F5344CB8AC3E}">
        <p14:creationId xmlns:p14="http://schemas.microsoft.com/office/powerpoint/2010/main" val="24561180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1488" y="730253"/>
            <a:ext cx="5915025" cy="265112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71488" y="3651250"/>
            <a:ext cx="5915025" cy="870267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71488" y="12712703"/>
            <a:ext cx="1543050" cy="730250"/>
          </a:xfrm>
          <a:prstGeom prst="rect">
            <a:avLst/>
          </a:prstGeom>
        </p:spPr>
        <p:txBody>
          <a:bodyPr vert="horz" lIns="91440" tIns="45720" rIns="91440" bIns="45720" rtlCol="0" anchor="ctr"/>
          <a:lstStyle>
            <a:lvl1pPr algn="l">
              <a:defRPr sz="900">
                <a:solidFill>
                  <a:schemeClr val="tx1">
                    <a:tint val="75000"/>
                  </a:schemeClr>
                </a:solidFill>
              </a:defRPr>
            </a:lvl1pPr>
          </a:lstStyle>
          <a:p>
            <a:fld id="{E5D08335-CFB3-1C44-B073-E0F5C021828F}" type="datetimeFigureOut">
              <a:rPr lang="en-US" smtClean="0"/>
              <a:t>11/17/2019</a:t>
            </a:fld>
            <a:endParaRPr lang="en-US"/>
          </a:p>
        </p:txBody>
      </p:sp>
      <p:sp>
        <p:nvSpPr>
          <p:cNvPr id="5" name="Footer Placeholder 4"/>
          <p:cNvSpPr>
            <a:spLocks noGrp="1"/>
          </p:cNvSpPr>
          <p:nvPr>
            <p:ph type="ftr" sz="quarter" idx="3"/>
          </p:nvPr>
        </p:nvSpPr>
        <p:spPr>
          <a:xfrm>
            <a:off x="2271713" y="12712703"/>
            <a:ext cx="2314575" cy="730250"/>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843463" y="12712703"/>
            <a:ext cx="1543050" cy="730250"/>
          </a:xfrm>
          <a:prstGeom prst="rect">
            <a:avLst/>
          </a:prstGeom>
        </p:spPr>
        <p:txBody>
          <a:bodyPr vert="horz" lIns="91440" tIns="45720" rIns="91440" bIns="45720" rtlCol="0" anchor="ctr"/>
          <a:lstStyle>
            <a:lvl1pPr algn="r">
              <a:defRPr sz="900">
                <a:solidFill>
                  <a:schemeClr val="tx1">
                    <a:tint val="75000"/>
                  </a:schemeClr>
                </a:solidFill>
              </a:defRPr>
            </a:lvl1pPr>
          </a:lstStyle>
          <a:p>
            <a:fld id="{48E179A3-373E-6B43-B96F-19C07CBF72B0}" type="slidenum">
              <a:rPr lang="en-US" smtClean="0"/>
              <a:t>‹#›</a:t>
            </a:fld>
            <a:endParaRPr lang="en-US"/>
          </a:p>
        </p:txBody>
      </p:sp>
    </p:spTree>
    <p:extLst>
      <p:ext uri="{BB962C8B-B14F-4D97-AF65-F5344CB8AC3E}">
        <p14:creationId xmlns:p14="http://schemas.microsoft.com/office/powerpoint/2010/main" val="403567742"/>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8.png"/></Relationships>
</file>

<file path=ppt/slides/_rels/slide10.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jpg"/><Relationship Id="rId1" Type="http://schemas.openxmlformats.org/officeDocument/2006/relationships/slideLayout" Target="../slideLayouts/slideLayout1.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 Id="rId5" Type="http://schemas.openxmlformats.org/officeDocument/2006/relationships/image" Target="../media/image10.jpg"/><Relationship Id="rId4" Type="http://schemas.openxmlformats.org/officeDocument/2006/relationships/image" Target="../media/image9.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8.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 Id="rId5" Type="http://schemas.openxmlformats.org/officeDocument/2006/relationships/image" Target="../media/image10.jpg"/><Relationship Id="rId4" Type="http://schemas.openxmlformats.org/officeDocument/2006/relationships/image" Target="../media/image9.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jpg"/><Relationship Id="rId1" Type="http://schemas.openxmlformats.org/officeDocument/2006/relationships/slideLayout" Target="../slideLayouts/slideLayout1.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slides/_rels/slide7.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jpg"/><Relationship Id="rId1" Type="http://schemas.openxmlformats.org/officeDocument/2006/relationships/slideLayout" Target="../slideLayouts/slideLayout1.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slides/_rels/slide8.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jpg"/><Relationship Id="rId1" Type="http://schemas.openxmlformats.org/officeDocument/2006/relationships/slideLayout" Target="../slideLayouts/slideLayout1.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 Id="rId9" Type="http://schemas.openxmlformats.org/officeDocument/2006/relationships/image" Target="../media/image18.jpg"/></Relationships>
</file>

<file path=ppt/slides/_rels/slide9.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jpg"/><Relationship Id="rId7" Type="http://schemas.openxmlformats.org/officeDocument/2006/relationships/image" Target="../media/image15.sv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3.svg"/><Relationship Id="rId10" Type="http://schemas.openxmlformats.org/officeDocument/2006/relationships/image" Target="../media/image18.jpg"/><Relationship Id="rId4" Type="http://schemas.openxmlformats.org/officeDocument/2006/relationships/image" Target="../media/image12.png"/><Relationship Id="rId9" Type="http://schemas.openxmlformats.org/officeDocument/2006/relationships/image" Target="../media/image17.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4F3F3"/>
        </a:solidFill>
        <a:effectLst/>
      </p:bgPr>
    </p:bg>
    <p:spTree>
      <p:nvGrpSpPr>
        <p:cNvPr id="1" name=""/>
        <p:cNvGrpSpPr/>
        <p:nvPr/>
      </p:nvGrpSpPr>
      <p:grpSpPr>
        <a:xfrm>
          <a:off x="0" y="0"/>
          <a:ext cx="0" cy="0"/>
          <a:chOff x="0" y="0"/>
          <a:chExt cx="0" cy="0"/>
        </a:xfrm>
      </p:grpSpPr>
      <p:sp>
        <p:nvSpPr>
          <p:cNvPr id="60" name="Rounded Rectangle 59">
            <a:extLst>
              <a:ext uri="{FF2B5EF4-FFF2-40B4-BE49-F238E27FC236}">
                <a16:creationId xmlns:a16="http://schemas.microsoft.com/office/drawing/2014/main" id="{484E11E5-5142-CE47-B13C-AE6E08FF7908}"/>
              </a:ext>
            </a:extLst>
          </p:cNvPr>
          <p:cNvSpPr/>
          <p:nvPr/>
        </p:nvSpPr>
        <p:spPr>
          <a:xfrm>
            <a:off x="2609828" y="7379685"/>
            <a:ext cx="1638344" cy="1950126"/>
          </a:xfrm>
          <a:prstGeom prst="roundRect">
            <a:avLst>
              <a:gd name="adj" fmla="val 4503"/>
            </a:avLst>
          </a:prstGeom>
          <a:solidFill>
            <a:srgbClr val="1F222A"/>
          </a:solidFill>
          <a:ln>
            <a:solidFill>
              <a:srgbClr val="8F92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ounded Rectangle 60">
            <a:extLst>
              <a:ext uri="{FF2B5EF4-FFF2-40B4-BE49-F238E27FC236}">
                <a16:creationId xmlns:a16="http://schemas.microsoft.com/office/drawing/2014/main" id="{76956423-FCD5-C948-BA4C-77731B551433}"/>
              </a:ext>
            </a:extLst>
          </p:cNvPr>
          <p:cNvSpPr/>
          <p:nvPr/>
        </p:nvSpPr>
        <p:spPr>
          <a:xfrm>
            <a:off x="4336672" y="7379685"/>
            <a:ext cx="1638344" cy="1950126"/>
          </a:xfrm>
          <a:prstGeom prst="roundRect">
            <a:avLst>
              <a:gd name="adj" fmla="val 4503"/>
            </a:avLst>
          </a:prstGeom>
          <a:solidFill>
            <a:srgbClr val="1F222A"/>
          </a:solidFill>
          <a:ln>
            <a:solidFill>
              <a:srgbClr val="8F92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ounded Rectangle 58">
            <a:extLst>
              <a:ext uri="{FF2B5EF4-FFF2-40B4-BE49-F238E27FC236}">
                <a16:creationId xmlns:a16="http://schemas.microsoft.com/office/drawing/2014/main" id="{AC89BE4E-B5C5-BA49-99E1-E4780C13D5EB}"/>
              </a:ext>
            </a:extLst>
          </p:cNvPr>
          <p:cNvSpPr/>
          <p:nvPr/>
        </p:nvSpPr>
        <p:spPr>
          <a:xfrm>
            <a:off x="882984" y="7379685"/>
            <a:ext cx="1638344" cy="1950126"/>
          </a:xfrm>
          <a:prstGeom prst="roundRect">
            <a:avLst>
              <a:gd name="adj" fmla="val 4503"/>
            </a:avLst>
          </a:prstGeom>
          <a:solidFill>
            <a:srgbClr val="1F222A"/>
          </a:solidFill>
          <a:ln>
            <a:solidFill>
              <a:srgbClr val="8F92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27F93F16-1B53-DD4E-9375-A52485D54031}"/>
              </a:ext>
            </a:extLst>
          </p:cNvPr>
          <p:cNvSpPr/>
          <p:nvPr/>
        </p:nvSpPr>
        <p:spPr>
          <a:xfrm>
            <a:off x="0" y="2286000"/>
            <a:ext cx="6858000" cy="361594"/>
          </a:xfrm>
          <a:prstGeom prst="rect">
            <a:avLst/>
          </a:prstGeom>
          <a:solidFill>
            <a:srgbClr val="1F22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6" name="Rounded Rectangle 5">
            <a:extLst>
              <a:ext uri="{FF2B5EF4-FFF2-40B4-BE49-F238E27FC236}">
                <a16:creationId xmlns:a16="http://schemas.microsoft.com/office/drawing/2014/main" id="{90CB2AE9-FA5C-2248-A481-590F385790EF}"/>
              </a:ext>
            </a:extLst>
          </p:cNvPr>
          <p:cNvSpPr/>
          <p:nvPr/>
        </p:nvSpPr>
        <p:spPr>
          <a:xfrm>
            <a:off x="2697809" y="6769156"/>
            <a:ext cx="1462378" cy="409355"/>
          </a:xfrm>
          <a:prstGeom prst="roundRect">
            <a:avLst>
              <a:gd name="adj" fmla="val 50000"/>
            </a:avLst>
          </a:prstGeom>
          <a:solidFill>
            <a:srgbClr val="1F22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Reliable DEMO" panose="02000506000000020004" pitchFamily="2" charset="0"/>
              </a:rPr>
              <a:t>Say</a:t>
            </a:r>
            <a:r>
              <a:rPr lang="en-US" sz="1200" dirty="0">
                <a:latin typeface="Reliable DEMO" panose="02000506000000020004" pitchFamily="2" charset="0"/>
              </a:rPr>
              <a:t> </a:t>
            </a:r>
            <a:r>
              <a:rPr lang="en-US" sz="1600" dirty="0">
                <a:latin typeface="Reliable DEMO" panose="02000506000000020004" pitchFamily="2" charset="0"/>
              </a:rPr>
              <a:t>Hello</a:t>
            </a:r>
            <a:endParaRPr lang="en-US" sz="1200" dirty="0">
              <a:latin typeface="Reliable DEMO" panose="02000506000000020004" pitchFamily="2" charset="0"/>
            </a:endParaRPr>
          </a:p>
        </p:txBody>
      </p:sp>
      <p:grpSp>
        <p:nvGrpSpPr>
          <p:cNvPr id="16" name="Group 15">
            <a:extLst>
              <a:ext uri="{FF2B5EF4-FFF2-40B4-BE49-F238E27FC236}">
                <a16:creationId xmlns:a16="http://schemas.microsoft.com/office/drawing/2014/main" id="{C4C501B6-9F15-DB42-A676-8CA90EF72B68}"/>
              </a:ext>
            </a:extLst>
          </p:cNvPr>
          <p:cNvGrpSpPr/>
          <p:nvPr/>
        </p:nvGrpSpPr>
        <p:grpSpPr>
          <a:xfrm>
            <a:off x="62157" y="2350603"/>
            <a:ext cx="303480" cy="232389"/>
            <a:chOff x="923925" y="491830"/>
            <a:chExt cx="1847850" cy="1414985"/>
          </a:xfrm>
          <a:solidFill>
            <a:srgbClr val="F4F3F3"/>
          </a:solidFill>
        </p:grpSpPr>
        <p:sp>
          <p:nvSpPr>
            <p:cNvPr id="13" name="Rounded Rectangle 12">
              <a:extLst>
                <a:ext uri="{FF2B5EF4-FFF2-40B4-BE49-F238E27FC236}">
                  <a16:creationId xmlns:a16="http://schemas.microsoft.com/office/drawing/2014/main" id="{40F47046-7CED-8C43-AE69-27941DF21B9B}"/>
                </a:ext>
              </a:extLst>
            </p:cNvPr>
            <p:cNvSpPr/>
            <p:nvPr/>
          </p:nvSpPr>
          <p:spPr>
            <a:xfrm>
              <a:off x="923925" y="491830"/>
              <a:ext cx="1847850" cy="257175"/>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ounded Rectangle 13">
              <a:extLst>
                <a:ext uri="{FF2B5EF4-FFF2-40B4-BE49-F238E27FC236}">
                  <a16:creationId xmlns:a16="http://schemas.microsoft.com/office/drawing/2014/main" id="{2E1659D7-4845-1D48-8AA2-09987A2E945C}"/>
                </a:ext>
              </a:extLst>
            </p:cNvPr>
            <p:cNvSpPr/>
            <p:nvPr/>
          </p:nvSpPr>
          <p:spPr>
            <a:xfrm>
              <a:off x="923925" y="1070735"/>
              <a:ext cx="1847850" cy="257175"/>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a:extLst>
                <a:ext uri="{FF2B5EF4-FFF2-40B4-BE49-F238E27FC236}">
                  <a16:creationId xmlns:a16="http://schemas.microsoft.com/office/drawing/2014/main" id="{A6BB44F0-F0F7-BC4D-9D97-2A2346865665}"/>
                </a:ext>
              </a:extLst>
            </p:cNvPr>
            <p:cNvSpPr/>
            <p:nvPr/>
          </p:nvSpPr>
          <p:spPr>
            <a:xfrm>
              <a:off x="923925" y="1649640"/>
              <a:ext cx="1847850" cy="257175"/>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 16">
            <a:extLst>
              <a:ext uri="{FF2B5EF4-FFF2-40B4-BE49-F238E27FC236}">
                <a16:creationId xmlns:a16="http://schemas.microsoft.com/office/drawing/2014/main" id="{0E87F6B9-A1BA-3643-8B47-3EAFA72188DD}"/>
              </a:ext>
            </a:extLst>
          </p:cNvPr>
          <p:cNvGrpSpPr/>
          <p:nvPr/>
        </p:nvGrpSpPr>
        <p:grpSpPr>
          <a:xfrm>
            <a:off x="6487407" y="2328037"/>
            <a:ext cx="308436" cy="423704"/>
            <a:chOff x="2183907" y="905522"/>
            <a:chExt cx="2592279" cy="3561055"/>
          </a:xfrm>
        </p:grpSpPr>
        <p:sp>
          <p:nvSpPr>
            <p:cNvPr id="18" name="Oval 17">
              <a:extLst>
                <a:ext uri="{FF2B5EF4-FFF2-40B4-BE49-F238E27FC236}">
                  <a16:creationId xmlns:a16="http://schemas.microsoft.com/office/drawing/2014/main" id="{771F679F-407F-834D-9BEF-10D4E20A08A4}"/>
                </a:ext>
              </a:extLst>
            </p:cNvPr>
            <p:cNvSpPr/>
            <p:nvPr/>
          </p:nvSpPr>
          <p:spPr>
            <a:xfrm>
              <a:off x="2183907" y="905522"/>
              <a:ext cx="2592279" cy="2592279"/>
            </a:xfrm>
            <a:prstGeom prst="ellipse">
              <a:avLst/>
            </a:prstGeom>
            <a:solidFill>
              <a:srgbClr val="F4F3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Pie 18">
              <a:extLst>
                <a:ext uri="{FF2B5EF4-FFF2-40B4-BE49-F238E27FC236}">
                  <a16:creationId xmlns:a16="http://schemas.microsoft.com/office/drawing/2014/main" id="{C4F9775D-7B0E-3649-B910-7A4CC6B6F1F9}"/>
                </a:ext>
              </a:extLst>
            </p:cNvPr>
            <p:cNvSpPr/>
            <p:nvPr/>
          </p:nvSpPr>
          <p:spPr>
            <a:xfrm rot="5400000">
              <a:off x="2511270" y="2529025"/>
              <a:ext cx="1937552" cy="1937552"/>
            </a:xfrm>
            <a:prstGeom prst="pie">
              <a:avLst>
                <a:gd name="adj1" fmla="val 5406420"/>
                <a:gd name="adj2" fmla="val 16200000"/>
              </a:avLst>
            </a:prstGeom>
            <a:solidFill>
              <a:srgbClr val="1F22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0" name="Oval 19">
              <a:extLst>
                <a:ext uri="{FF2B5EF4-FFF2-40B4-BE49-F238E27FC236}">
                  <a16:creationId xmlns:a16="http://schemas.microsoft.com/office/drawing/2014/main" id="{4089A298-372E-D64F-9B20-713E0E80A1A2}"/>
                </a:ext>
              </a:extLst>
            </p:cNvPr>
            <p:cNvSpPr/>
            <p:nvPr/>
          </p:nvSpPr>
          <p:spPr>
            <a:xfrm>
              <a:off x="2816071" y="1304278"/>
              <a:ext cx="1327950" cy="1327950"/>
            </a:xfrm>
            <a:prstGeom prst="ellipse">
              <a:avLst/>
            </a:prstGeom>
            <a:solidFill>
              <a:srgbClr val="1F22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 name="Rectangle 20">
            <a:extLst>
              <a:ext uri="{FF2B5EF4-FFF2-40B4-BE49-F238E27FC236}">
                <a16:creationId xmlns:a16="http://schemas.microsoft.com/office/drawing/2014/main" id="{4726617E-E5AB-374A-AE8A-C509D5C2674B}"/>
              </a:ext>
            </a:extLst>
          </p:cNvPr>
          <p:cNvSpPr/>
          <p:nvPr/>
        </p:nvSpPr>
        <p:spPr>
          <a:xfrm>
            <a:off x="-4" y="10619773"/>
            <a:ext cx="6858004" cy="810228"/>
          </a:xfrm>
          <a:prstGeom prst="rect">
            <a:avLst/>
          </a:prstGeom>
          <a:solidFill>
            <a:srgbClr val="1F22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23" name="Picture 22" descr="A close up of a snow covered mountain&#10;&#10;Description automatically generated">
            <a:extLst>
              <a:ext uri="{FF2B5EF4-FFF2-40B4-BE49-F238E27FC236}">
                <a16:creationId xmlns:a16="http://schemas.microsoft.com/office/drawing/2014/main" id="{3DE9D712-B6C4-2B48-A5D1-54249F5DBBD2}"/>
              </a:ext>
            </a:extLst>
          </p:cNvPr>
          <p:cNvPicPr>
            <a:picLocks noChangeAspect="1"/>
          </p:cNvPicPr>
          <p:nvPr/>
        </p:nvPicPr>
        <p:blipFill rotWithShape="1">
          <a:blip r:embed="rId2"/>
          <a:srcRect t="26627"/>
          <a:stretch/>
        </p:blipFill>
        <p:spPr>
          <a:xfrm>
            <a:off x="0" y="2642802"/>
            <a:ext cx="6858000" cy="2830442"/>
          </a:xfrm>
          <a:prstGeom prst="rect">
            <a:avLst/>
          </a:prstGeom>
        </p:spPr>
      </p:pic>
      <p:grpSp>
        <p:nvGrpSpPr>
          <p:cNvPr id="26" name="Group 25">
            <a:extLst>
              <a:ext uri="{FF2B5EF4-FFF2-40B4-BE49-F238E27FC236}">
                <a16:creationId xmlns:a16="http://schemas.microsoft.com/office/drawing/2014/main" id="{FB4CC19C-CF7A-7540-9F58-6BAB09F43918}"/>
              </a:ext>
            </a:extLst>
          </p:cNvPr>
          <p:cNvGrpSpPr/>
          <p:nvPr/>
        </p:nvGrpSpPr>
        <p:grpSpPr>
          <a:xfrm>
            <a:off x="3916325" y="3067177"/>
            <a:ext cx="2053601" cy="2053601"/>
            <a:chOff x="4643438" y="1285876"/>
            <a:chExt cx="3586162" cy="3586162"/>
          </a:xfrm>
        </p:grpSpPr>
        <p:sp>
          <p:nvSpPr>
            <p:cNvPr id="27" name="Oval 26">
              <a:extLst>
                <a:ext uri="{FF2B5EF4-FFF2-40B4-BE49-F238E27FC236}">
                  <a16:creationId xmlns:a16="http://schemas.microsoft.com/office/drawing/2014/main" id="{45604EA8-4FCD-A240-B549-10DAB4474362}"/>
                </a:ext>
              </a:extLst>
            </p:cNvPr>
            <p:cNvSpPr/>
            <p:nvPr/>
          </p:nvSpPr>
          <p:spPr>
            <a:xfrm>
              <a:off x="4643438" y="1285876"/>
              <a:ext cx="3586162" cy="3586162"/>
            </a:xfrm>
            <a:prstGeom prst="ellipse">
              <a:avLst/>
            </a:prstGeom>
            <a:solidFill>
              <a:srgbClr val="A5BC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8" name="Picture 27" descr="A person wearing a suit and tie smiling at the camera&#10;&#10;Description automatically generated">
              <a:extLst>
                <a:ext uri="{FF2B5EF4-FFF2-40B4-BE49-F238E27FC236}">
                  <a16:creationId xmlns:a16="http://schemas.microsoft.com/office/drawing/2014/main" id="{93579B5D-6BA8-1242-83A7-9ECD020FD86E}"/>
                </a:ext>
              </a:extLst>
            </p:cNvPr>
            <p:cNvPicPr>
              <a:picLocks noChangeAspect="1"/>
            </p:cNvPicPr>
            <p:nvPr/>
          </p:nvPicPr>
          <p:blipFill rotWithShape="1">
            <a:blip r:embed="rId3"/>
            <a:srcRect l="65988" t="3744" r="4304" b="43751"/>
            <a:stretch/>
          </p:blipFill>
          <p:spPr>
            <a:xfrm>
              <a:off x="4746229" y="1388667"/>
              <a:ext cx="3380580" cy="3380580"/>
            </a:xfrm>
            <a:prstGeom prst="ellipse">
              <a:avLst/>
            </a:prstGeom>
          </p:spPr>
        </p:pic>
      </p:grpSp>
      <p:sp>
        <p:nvSpPr>
          <p:cNvPr id="30" name="TextBox 29">
            <a:extLst>
              <a:ext uri="{FF2B5EF4-FFF2-40B4-BE49-F238E27FC236}">
                <a16:creationId xmlns:a16="http://schemas.microsoft.com/office/drawing/2014/main" id="{948E0EB1-BB44-584B-A66C-8B6B4FB3A376}"/>
              </a:ext>
            </a:extLst>
          </p:cNvPr>
          <p:cNvSpPr txBox="1"/>
          <p:nvPr/>
        </p:nvSpPr>
        <p:spPr>
          <a:xfrm>
            <a:off x="946938" y="2955371"/>
            <a:ext cx="2661306" cy="769441"/>
          </a:xfrm>
          <a:prstGeom prst="rect">
            <a:avLst/>
          </a:prstGeom>
          <a:noFill/>
        </p:spPr>
        <p:txBody>
          <a:bodyPr wrap="none" rtlCol="0">
            <a:spAutoFit/>
          </a:bodyPr>
          <a:lstStyle/>
          <a:p>
            <a:r>
              <a:rPr lang="en-US" sz="4400" dirty="0">
                <a:solidFill>
                  <a:srgbClr val="D9E0E2"/>
                </a:solidFill>
                <a:latin typeface="Reliable DEMO" panose="02000506000000020004" pitchFamily="2" charset="0"/>
              </a:rPr>
              <a:t>Sam hulme</a:t>
            </a:r>
          </a:p>
        </p:txBody>
      </p:sp>
      <p:sp>
        <p:nvSpPr>
          <p:cNvPr id="2" name="TextBox 1">
            <a:extLst>
              <a:ext uri="{FF2B5EF4-FFF2-40B4-BE49-F238E27FC236}">
                <a16:creationId xmlns:a16="http://schemas.microsoft.com/office/drawing/2014/main" id="{724BA2CD-8125-904C-AD0C-D679A96286AA}"/>
              </a:ext>
            </a:extLst>
          </p:cNvPr>
          <p:cNvSpPr txBox="1"/>
          <p:nvPr/>
        </p:nvSpPr>
        <p:spPr>
          <a:xfrm>
            <a:off x="1197604" y="8884182"/>
            <a:ext cx="910827" cy="369332"/>
          </a:xfrm>
          <a:prstGeom prst="rect">
            <a:avLst/>
          </a:prstGeom>
          <a:noFill/>
        </p:spPr>
        <p:txBody>
          <a:bodyPr wrap="none" rtlCol="0">
            <a:spAutoFit/>
          </a:bodyPr>
          <a:lstStyle/>
          <a:p>
            <a:r>
              <a:rPr lang="en-US" b="1" dirty="0">
                <a:solidFill>
                  <a:srgbClr val="D9E0E2"/>
                </a:solidFill>
                <a:latin typeface="Reliable DEMO" panose="02000506000000020004" pitchFamily="2" charset="0"/>
                <a:ea typeface="Karla" pitchFamily="2" charset="0"/>
              </a:rPr>
              <a:t>Resume</a:t>
            </a:r>
          </a:p>
        </p:txBody>
      </p:sp>
      <p:sp>
        <p:nvSpPr>
          <p:cNvPr id="3" name="TextBox 2">
            <a:extLst>
              <a:ext uri="{FF2B5EF4-FFF2-40B4-BE49-F238E27FC236}">
                <a16:creationId xmlns:a16="http://schemas.microsoft.com/office/drawing/2014/main" id="{A6AC305F-D1FB-2B41-A173-2D009CC3A283}"/>
              </a:ext>
            </a:extLst>
          </p:cNvPr>
          <p:cNvSpPr txBox="1"/>
          <p:nvPr/>
        </p:nvSpPr>
        <p:spPr>
          <a:xfrm>
            <a:off x="2881379" y="8883485"/>
            <a:ext cx="1064715" cy="369332"/>
          </a:xfrm>
          <a:prstGeom prst="rect">
            <a:avLst/>
          </a:prstGeom>
          <a:noFill/>
        </p:spPr>
        <p:txBody>
          <a:bodyPr wrap="none" rtlCol="0">
            <a:spAutoFit/>
          </a:bodyPr>
          <a:lstStyle/>
          <a:p>
            <a:r>
              <a:rPr lang="en-US" b="1" dirty="0">
                <a:solidFill>
                  <a:srgbClr val="D9E0E2"/>
                </a:solidFill>
                <a:latin typeface="Reliable DEMO" panose="02000506000000020004" pitchFamily="2" charset="0"/>
                <a:ea typeface="Karla" pitchFamily="2" charset="0"/>
              </a:rPr>
              <a:t>Projects</a:t>
            </a:r>
          </a:p>
        </p:txBody>
      </p:sp>
      <p:sp>
        <p:nvSpPr>
          <p:cNvPr id="5" name="TextBox 4">
            <a:extLst>
              <a:ext uri="{FF2B5EF4-FFF2-40B4-BE49-F238E27FC236}">
                <a16:creationId xmlns:a16="http://schemas.microsoft.com/office/drawing/2014/main" id="{D8D1F578-97D9-1242-9BA1-C34C3EA30BDE}"/>
              </a:ext>
            </a:extLst>
          </p:cNvPr>
          <p:cNvSpPr txBox="1"/>
          <p:nvPr/>
        </p:nvSpPr>
        <p:spPr>
          <a:xfrm>
            <a:off x="4754933" y="8883485"/>
            <a:ext cx="801823" cy="369332"/>
          </a:xfrm>
          <a:prstGeom prst="rect">
            <a:avLst/>
          </a:prstGeom>
          <a:noFill/>
        </p:spPr>
        <p:txBody>
          <a:bodyPr wrap="none" rtlCol="0">
            <a:spAutoFit/>
          </a:bodyPr>
          <a:lstStyle/>
          <a:p>
            <a:r>
              <a:rPr lang="en-US" b="1" dirty="0">
                <a:solidFill>
                  <a:srgbClr val="D9E0E2"/>
                </a:solidFill>
                <a:latin typeface="Reliable DEMO" panose="02000506000000020004" pitchFamily="2" charset="0"/>
                <a:ea typeface="Karla" pitchFamily="2" charset="0"/>
              </a:rPr>
              <a:t>Social</a:t>
            </a:r>
          </a:p>
        </p:txBody>
      </p:sp>
      <p:sp>
        <p:nvSpPr>
          <p:cNvPr id="12" name="Rounded Rectangle 11">
            <a:extLst>
              <a:ext uri="{FF2B5EF4-FFF2-40B4-BE49-F238E27FC236}">
                <a16:creationId xmlns:a16="http://schemas.microsoft.com/office/drawing/2014/main" id="{CD59C494-F06D-C348-84B7-B01F6E3B93C0}"/>
              </a:ext>
            </a:extLst>
          </p:cNvPr>
          <p:cNvSpPr/>
          <p:nvPr/>
        </p:nvSpPr>
        <p:spPr>
          <a:xfrm>
            <a:off x="1795751" y="6420761"/>
            <a:ext cx="3266502" cy="236490"/>
          </a:xfrm>
          <a:prstGeom prst="roundRect">
            <a:avLst>
              <a:gd name="adj" fmla="val 5128"/>
            </a:avLst>
          </a:prstGeom>
          <a:solidFill>
            <a:srgbClr val="D9E0E2"/>
          </a:solidFill>
          <a:ln>
            <a:solidFill>
              <a:srgbClr val="8F92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dirty="0">
                <a:solidFill>
                  <a:srgbClr val="8F9294"/>
                </a:solidFill>
                <a:latin typeface="Karla" pitchFamily="2" charset="0"/>
                <a:ea typeface="Karla" pitchFamily="2" charset="0"/>
              </a:rPr>
              <a:t>Enter name or message here…</a:t>
            </a:r>
          </a:p>
        </p:txBody>
      </p:sp>
      <p:grpSp>
        <p:nvGrpSpPr>
          <p:cNvPr id="36" name="Group 35">
            <a:extLst>
              <a:ext uri="{FF2B5EF4-FFF2-40B4-BE49-F238E27FC236}">
                <a16:creationId xmlns:a16="http://schemas.microsoft.com/office/drawing/2014/main" id="{8D78E7AD-C95B-E842-9ABB-E0D34744D316}"/>
              </a:ext>
            </a:extLst>
          </p:cNvPr>
          <p:cNvGrpSpPr/>
          <p:nvPr/>
        </p:nvGrpSpPr>
        <p:grpSpPr>
          <a:xfrm>
            <a:off x="4893135" y="6489017"/>
            <a:ext cx="99978" cy="99978"/>
            <a:chOff x="2179122" y="3800104"/>
            <a:chExt cx="1335974" cy="1335974"/>
          </a:xfrm>
        </p:grpSpPr>
        <p:sp>
          <p:nvSpPr>
            <p:cNvPr id="37" name="Oval 36">
              <a:extLst>
                <a:ext uri="{FF2B5EF4-FFF2-40B4-BE49-F238E27FC236}">
                  <a16:creationId xmlns:a16="http://schemas.microsoft.com/office/drawing/2014/main" id="{4A1E868A-2EF0-DD4B-878B-98C9C85AD31F}"/>
                </a:ext>
              </a:extLst>
            </p:cNvPr>
            <p:cNvSpPr/>
            <p:nvPr/>
          </p:nvSpPr>
          <p:spPr>
            <a:xfrm>
              <a:off x="2179122" y="3800104"/>
              <a:ext cx="1335974" cy="1335974"/>
            </a:xfrm>
            <a:prstGeom prst="ellipse">
              <a:avLst/>
            </a:prstGeom>
            <a:solidFill>
              <a:srgbClr val="8F92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8F9294"/>
                </a:solidFill>
              </a:endParaRPr>
            </a:p>
          </p:txBody>
        </p:sp>
        <p:sp>
          <p:nvSpPr>
            <p:cNvPr id="38" name="Cross 37">
              <a:extLst>
                <a:ext uri="{FF2B5EF4-FFF2-40B4-BE49-F238E27FC236}">
                  <a16:creationId xmlns:a16="http://schemas.microsoft.com/office/drawing/2014/main" id="{D5D33B88-0773-CD45-9FD0-7C9613043E01}"/>
                </a:ext>
              </a:extLst>
            </p:cNvPr>
            <p:cNvSpPr/>
            <p:nvPr/>
          </p:nvSpPr>
          <p:spPr>
            <a:xfrm rot="18900000">
              <a:off x="2368314" y="4013782"/>
              <a:ext cx="950025" cy="950025"/>
            </a:xfrm>
            <a:prstGeom prst="plus">
              <a:avLst>
                <a:gd name="adj" fmla="val 41875"/>
              </a:avLst>
            </a:prstGeom>
            <a:solidFill>
              <a:srgbClr val="D9E0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TextBox 21">
            <a:extLst>
              <a:ext uri="{FF2B5EF4-FFF2-40B4-BE49-F238E27FC236}">
                <a16:creationId xmlns:a16="http://schemas.microsoft.com/office/drawing/2014/main" id="{D7EC49B2-3D4B-A64B-BDF0-5DF9333D397A}"/>
              </a:ext>
            </a:extLst>
          </p:cNvPr>
          <p:cNvSpPr txBox="1"/>
          <p:nvPr/>
        </p:nvSpPr>
        <p:spPr>
          <a:xfrm>
            <a:off x="888079" y="5681537"/>
            <a:ext cx="5234354" cy="600164"/>
          </a:xfrm>
          <a:prstGeom prst="rect">
            <a:avLst/>
          </a:prstGeom>
          <a:noFill/>
        </p:spPr>
        <p:txBody>
          <a:bodyPr wrap="square" rtlCol="0">
            <a:spAutoFit/>
          </a:bodyPr>
          <a:lstStyle/>
          <a:p>
            <a:pPr algn="ctr"/>
            <a:r>
              <a:rPr lang="en-US" sz="1100" dirty="0">
                <a:solidFill>
                  <a:srgbClr val="8F9294"/>
                </a:solidFill>
                <a:latin typeface="Karla" pitchFamily="2" charset="0"/>
                <a:ea typeface="Karla" pitchFamily="2" charset="0"/>
              </a:rPr>
              <a:t>First time here? Say hi by entering a message below. I’m always curious to know who visits my site! After that, feel free to poke around and see what interesting things you can find. There is always new stuff being added!</a:t>
            </a:r>
          </a:p>
        </p:txBody>
      </p:sp>
      <p:sp>
        <p:nvSpPr>
          <p:cNvPr id="39" name="TextBox 38">
            <a:extLst>
              <a:ext uri="{FF2B5EF4-FFF2-40B4-BE49-F238E27FC236}">
                <a16:creationId xmlns:a16="http://schemas.microsoft.com/office/drawing/2014/main" id="{A055A6A5-E301-6943-A249-094CC029B4D7}"/>
              </a:ext>
            </a:extLst>
          </p:cNvPr>
          <p:cNvSpPr txBox="1"/>
          <p:nvPr/>
        </p:nvSpPr>
        <p:spPr>
          <a:xfrm>
            <a:off x="5826300" y="2332284"/>
            <a:ext cx="635110" cy="261610"/>
          </a:xfrm>
          <a:prstGeom prst="rect">
            <a:avLst/>
          </a:prstGeom>
          <a:noFill/>
        </p:spPr>
        <p:txBody>
          <a:bodyPr wrap="none" rtlCol="0">
            <a:spAutoFit/>
          </a:bodyPr>
          <a:lstStyle/>
          <a:p>
            <a:r>
              <a:rPr lang="en-US" sz="1100" dirty="0">
                <a:solidFill>
                  <a:srgbClr val="D9E0E2"/>
                </a:solidFill>
                <a:latin typeface="Karla" pitchFamily="2" charset="0"/>
                <a:ea typeface="Karla" pitchFamily="2" charset="0"/>
              </a:rPr>
              <a:t>Sign In</a:t>
            </a:r>
          </a:p>
        </p:txBody>
      </p:sp>
      <p:sp>
        <p:nvSpPr>
          <p:cNvPr id="8" name="TextBox 7">
            <a:extLst>
              <a:ext uri="{FF2B5EF4-FFF2-40B4-BE49-F238E27FC236}">
                <a16:creationId xmlns:a16="http://schemas.microsoft.com/office/drawing/2014/main" id="{949F75DA-C63A-B245-AECB-8550A682B431}"/>
              </a:ext>
            </a:extLst>
          </p:cNvPr>
          <p:cNvSpPr txBox="1"/>
          <p:nvPr/>
        </p:nvSpPr>
        <p:spPr>
          <a:xfrm>
            <a:off x="5309676" y="11073198"/>
            <a:ext cx="1556836" cy="369332"/>
          </a:xfrm>
          <a:prstGeom prst="rect">
            <a:avLst/>
          </a:prstGeom>
          <a:noFill/>
        </p:spPr>
        <p:txBody>
          <a:bodyPr wrap="none" rtlCol="0">
            <a:spAutoFit/>
          </a:bodyPr>
          <a:lstStyle/>
          <a:p>
            <a:r>
              <a:rPr lang="en-US" dirty="0">
                <a:solidFill>
                  <a:srgbClr val="D9E0E2"/>
                </a:solidFill>
                <a:latin typeface="Reliable DEMO" panose="02000506000000020004" pitchFamily="2" charset="0"/>
              </a:rPr>
              <a:t>Samhulme.com</a:t>
            </a:r>
          </a:p>
        </p:txBody>
      </p:sp>
      <p:sp>
        <p:nvSpPr>
          <p:cNvPr id="40" name="TextBox 39">
            <a:extLst>
              <a:ext uri="{FF2B5EF4-FFF2-40B4-BE49-F238E27FC236}">
                <a16:creationId xmlns:a16="http://schemas.microsoft.com/office/drawing/2014/main" id="{7D0FB8C0-E686-4746-8238-F78632EB7256}"/>
              </a:ext>
            </a:extLst>
          </p:cNvPr>
          <p:cNvSpPr txBox="1"/>
          <p:nvPr/>
        </p:nvSpPr>
        <p:spPr>
          <a:xfrm>
            <a:off x="1563859" y="10762906"/>
            <a:ext cx="3882794" cy="276999"/>
          </a:xfrm>
          <a:prstGeom prst="rect">
            <a:avLst/>
          </a:prstGeom>
          <a:noFill/>
        </p:spPr>
        <p:txBody>
          <a:bodyPr wrap="none" rtlCol="0">
            <a:spAutoFit/>
          </a:bodyPr>
          <a:lstStyle/>
          <a:p>
            <a:r>
              <a:rPr lang="en-US" sz="1200" dirty="0">
                <a:solidFill>
                  <a:srgbClr val="D9E0E2"/>
                </a:solidFill>
                <a:latin typeface="Karla" pitchFamily="2" charset="0"/>
                <a:ea typeface="Karla" pitchFamily="2" charset="0"/>
              </a:rPr>
              <a:t>Sam Hulme | (406) 750-8136 | shulme33@gmail.com</a:t>
            </a:r>
            <a:endParaRPr lang="en-US" sz="1600" dirty="0">
              <a:solidFill>
                <a:srgbClr val="D9E0E2"/>
              </a:solidFill>
              <a:latin typeface="Karla" pitchFamily="2" charset="0"/>
              <a:ea typeface="Karla" pitchFamily="2" charset="0"/>
            </a:endParaRPr>
          </a:p>
        </p:txBody>
      </p:sp>
      <p:grpSp>
        <p:nvGrpSpPr>
          <p:cNvPr id="42" name="Group 41">
            <a:extLst>
              <a:ext uri="{FF2B5EF4-FFF2-40B4-BE49-F238E27FC236}">
                <a16:creationId xmlns:a16="http://schemas.microsoft.com/office/drawing/2014/main" id="{4F41DF87-646E-7646-90F6-35E5A0E16622}"/>
              </a:ext>
            </a:extLst>
          </p:cNvPr>
          <p:cNvGrpSpPr/>
          <p:nvPr/>
        </p:nvGrpSpPr>
        <p:grpSpPr>
          <a:xfrm>
            <a:off x="120942" y="10727941"/>
            <a:ext cx="593893" cy="593893"/>
            <a:chOff x="4643438" y="1285876"/>
            <a:chExt cx="3586162" cy="3586162"/>
          </a:xfrm>
        </p:grpSpPr>
        <p:sp>
          <p:nvSpPr>
            <p:cNvPr id="43" name="Oval 42">
              <a:extLst>
                <a:ext uri="{FF2B5EF4-FFF2-40B4-BE49-F238E27FC236}">
                  <a16:creationId xmlns:a16="http://schemas.microsoft.com/office/drawing/2014/main" id="{EF5C7E16-6639-D444-B160-3AF9E01BB600}"/>
                </a:ext>
              </a:extLst>
            </p:cNvPr>
            <p:cNvSpPr/>
            <p:nvPr/>
          </p:nvSpPr>
          <p:spPr>
            <a:xfrm>
              <a:off x="4643438" y="1285876"/>
              <a:ext cx="3586162" cy="3586162"/>
            </a:xfrm>
            <a:prstGeom prst="ellipse">
              <a:avLst/>
            </a:prstGeom>
            <a:solidFill>
              <a:srgbClr val="A5BC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4" name="Picture 43" descr="A person wearing a suit and tie smiling at the camera&#10;&#10;Description automatically generated">
              <a:extLst>
                <a:ext uri="{FF2B5EF4-FFF2-40B4-BE49-F238E27FC236}">
                  <a16:creationId xmlns:a16="http://schemas.microsoft.com/office/drawing/2014/main" id="{C990FA17-68F5-DB4F-B968-4AF8E8C8E002}"/>
                </a:ext>
              </a:extLst>
            </p:cNvPr>
            <p:cNvPicPr>
              <a:picLocks noChangeAspect="1"/>
            </p:cNvPicPr>
            <p:nvPr/>
          </p:nvPicPr>
          <p:blipFill rotWithShape="1">
            <a:blip r:embed="rId3"/>
            <a:srcRect l="65988" t="3744" r="4304" b="43751"/>
            <a:stretch/>
          </p:blipFill>
          <p:spPr>
            <a:xfrm>
              <a:off x="4746229" y="1388667"/>
              <a:ext cx="3380580" cy="3380580"/>
            </a:xfrm>
            <a:prstGeom prst="ellipse">
              <a:avLst/>
            </a:prstGeom>
          </p:spPr>
        </p:pic>
      </p:grpSp>
      <p:pic>
        <p:nvPicPr>
          <p:cNvPr id="46" name="Picture 45" descr="A close up of a logo&#10;&#10;Description automatically generated">
            <a:extLst>
              <a:ext uri="{FF2B5EF4-FFF2-40B4-BE49-F238E27FC236}">
                <a16:creationId xmlns:a16="http://schemas.microsoft.com/office/drawing/2014/main" id="{ED3733DB-3F56-5049-8D7E-4CC90357072C}"/>
              </a:ext>
            </a:extLst>
          </p:cNvPr>
          <p:cNvPicPr>
            <a:picLocks noChangeAspect="1"/>
          </p:cNvPicPr>
          <p:nvPr/>
        </p:nvPicPr>
        <p:blipFill>
          <a:blip r:embed="rId4"/>
          <a:stretch>
            <a:fillRect/>
          </a:stretch>
        </p:blipFill>
        <p:spPr>
          <a:xfrm>
            <a:off x="5192781" y="7715105"/>
            <a:ext cx="399922" cy="399922"/>
          </a:xfrm>
          <a:prstGeom prst="rect">
            <a:avLst/>
          </a:prstGeom>
        </p:spPr>
      </p:pic>
      <p:pic>
        <p:nvPicPr>
          <p:cNvPr id="48" name="Picture 47" descr="A close up of a logo&#10;&#10;Description automatically generated">
            <a:extLst>
              <a:ext uri="{FF2B5EF4-FFF2-40B4-BE49-F238E27FC236}">
                <a16:creationId xmlns:a16="http://schemas.microsoft.com/office/drawing/2014/main" id="{F6597931-5A21-C14D-823A-E6DFB0339F97}"/>
              </a:ext>
            </a:extLst>
          </p:cNvPr>
          <p:cNvPicPr>
            <a:picLocks noChangeAspect="1"/>
          </p:cNvPicPr>
          <p:nvPr/>
        </p:nvPicPr>
        <p:blipFill>
          <a:blip r:embed="rId5"/>
          <a:stretch>
            <a:fillRect/>
          </a:stretch>
        </p:blipFill>
        <p:spPr>
          <a:xfrm>
            <a:off x="5192781" y="8201931"/>
            <a:ext cx="399922" cy="399922"/>
          </a:xfrm>
          <a:prstGeom prst="rect">
            <a:avLst/>
          </a:prstGeom>
        </p:spPr>
      </p:pic>
      <p:pic>
        <p:nvPicPr>
          <p:cNvPr id="50" name="Picture 49" descr="A close up of a logo&#10;&#10;Description automatically generated">
            <a:extLst>
              <a:ext uri="{FF2B5EF4-FFF2-40B4-BE49-F238E27FC236}">
                <a16:creationId xmlns:a16="http://schemas.microsoft.com/office/drawing/2014/main" id="{2D176E5F-709A-8B44-9AB9-4974FCCE38F6}"/>
              </a:ext>
            </a:extLst>
          </p:cNvPr>
          <p:cNvPicPr>
            <a:picLocks noChangeAspect="1"/>
          </p:cNvPicPr>
          <p:nvPr/>
        </p:nvPicPr>
        <p:blipFill>
          <a:blip r:embed="rId6"/>
          <a:stretch>
            <a:fillRect/>
          </a:stretch>
        </p:blipFill>
        <p:spPr>
          <a:xfrm>
            <a:off x="4704359" y="8201931"/>
            <a:ext cx="399922" cy="399922"/>
          </a:xfrm>
          <a:prstGeom prst="rect">
            <a:avLst/>
          </a:prstGeom>
        </p:spPr>
      </p:pic>
      <p:pic>
        <p:nvPicPr>
          <p:cNvPr id="52" name="Picture 51" descr="A close up of a logo&#10;&#10;Description automatically generated">
            <a:extLst>
              <a:ext uri="{FF2B5EF4-FFF2-40B4-BE49-F238E27FC236}">
                <a16:creationId xmlns:a16="http://schemas.microsoft.com/office/drawing/2014/main" id="{D3386B5D-7702-924C-AE24-5D33ACFF5187}"/>
              </a:ext>
            </a:extLst>
          </p:cNvPr>
          <p:cNvPicPr>
            <a:picLocks noChangeAspect="1"/>
          </p:cNvPicPr>
          <p:nvPr/>
        </p:nvPicPr>
        <p:blipFill>
          <a:blip r:embed="rId7"/>
          <a:stretch>
            <a:fillRect/>
          </a:stretch>
        </p:blipFill>
        <p:spPr>
          <a:xfrm>
            <a:off x="4710185" y="7721237"/>
            <a:ext cx="399922" cy="399922"/>
          </a:xfrm>
          <a:prstGeom prst="rect">
            <a:avLst/>
          </a:prstGeom>
        </p:spPr>
      </p:pic>
      <p:pic>
        <p:nvPicPr>
          <p:cNvPr id="56" name="Picture 55" descr="A picture containing drawing, plate&#10;&#10;Description automatically generated">
            <a:extLst>
              <a:ext uri="{FF2B5EF4-FFF2-40B4-BE49-F238E27FC236}">
                <a16:creationId xmlns:a16="http://schemas.microsoft.com/office/drawing/2014/main" id="{5458AB84-164F-7A43-9A83-F2F46F97A822}"/>
              </a:ext>
            </a:extLst>
          </p:cNvPr>
          <p:cNvPicPr>
            <a:picLocks noChangeAspect="1"/>
          </p:cNvPicPr>
          <p:nvPr/>
        </p:nvPicPr>
        <p:blipFill>
          <a:blip r:embed="rId8"/>
          <a:stretch>
            <a:fillRect/>
          </a:stretch>
        </p:blipFill>
        <p:spPr>
          <a:xfrm>
            <a:off x="2915006" y="7673017"/>
            <a:ext cx="1051891" cy="1051891"/>
          </a:xfrm>
          <a:prstGeom prst="rect">
            <a:avLst/>
          </a:prstGeom>
        </p:spPr>
      </p:pic>
      <p:pic>
        <p:nvPicPr>
          <p:cNvPr id="58" name="Picture 57" descr="A picture containing drawing, plate&#10;&#10;Description automatically generated">
            <a:extLst>
              <a:ext uri="{FF2B5EF4-FFF2-40B4-BE49-F238E27FC236}">
                <a16:creationId xmlns:a16="http://schemas.microsoft.com/office/drawing/2014/main" id="{3297FAE2-922F-CB44-8602-DA0F0EEF7A9D}"/>
              </a:ext>
            </a:extLst>
          </p:cNvPr>
          <p:cNvPicPr>
            <a:picLocks noChangeAspect="1"/>
          </p:cNvPicPr>
          <p:nvPr/>
        </p:nvPicPr>
        <p:blipFill>
          <a:blip r:embed="rId9"/>
          <a:stretch>
            <a:fillRect/>
          </a:stretch>
        </p:blipFill>
        <p:spPr>
          <a:xfrm>
            <a:off x="1248204" y="7659697"/>
            <a:ext cx="1051890" cy="1051890"/>
          </a:xfrm>
          <a:prstGeom prst="rect">
            <a:avLst/>
          </a:prstGeom>
        </p:spPr>
      </p:pic>
    </p:spTree>
    <p:extLst>
      <p:ext uri="{BB962C8B-B14F-4D97-AF65-F5344CB8AC3E}">
        <p14:creationId xmlns:p14="http://schemas.microsoft.com/office/powerpoint/2010/main" val="26978872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95784E9-E9B4-E84B-BABB-120E133AD7F6}"/>
              </a:ext>
            </a:extLst>
          </p:cNvPr>
          <p:cNvSpPr/>
          <p:nvPr/>
        </p:nvSpPr>
        <p:spPr>
          <a:xfrm>
            <a:off x="0" y="0"/>
            <a:ext cx="6858000" cy="394010"/>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ADDA714A-5E7A-364C-A9AB-E713E003D8FB}"/>
              </a:ext>
            </a:extLst>
          </p:cNvPr>
          <p:cNvSpPr/>
          <p:nvPr/>
        </p:nvSpPr>
        <p:spPr>
          <a:xfrm>
            <a:off x="0" y="394010"/>
            <a:ext cx="6858000" cy="275063"/>
          </a:xfrm>
          <a:prstGeom prst="rect">
            <a:avLst/>
          </a:prstGeom>
          <a:solidFill>
            <a:srgbClr val="3535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16831F91-977F-CF4E-BD0B-EE9B89E233E9}"/>
              </a:ext>
            </a:extLst>
          </p:cNvPr>
          <p:cNvSpPr/>
          <p:nvPr/>
        </p:nvSpPr>
        <p:spPr>
          <a:xfrm>
            <a:off x="0" y="2906752"/>
            <a:ext cx="6858000" cy="929268"/>
          </a:xfrm>
          <a:prstGeom prst="rect">
            <a:avLst/>
          </a:prstGeom>
          <a:solidFill>
            <a:srgbClr val="EA21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B4863903-4DF5-4047-817C-A59D1ADB8CB4}"/>
              </a:ext>
            </a:extLst>
          </p:cNvPr>
          <p:cNvSpPr/>
          <p:nvPr/>
        </p:nvSpPr>
        <p:spPr>
          <a:xfrm>
            <a:off x="788019" y="394010"/>
            <a:ext cx="564996" cy="275063"/>
          </a:xfrm>
          <a:prstGeom prst="rect">
            <a:avLst/>
          </a:prstGeom>
          <a:solidFill>
            <a:srgbClr val="EA21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latin typeface="Karla" pitchFamily="2" charset="0"/>
                <a:ea typeface="Karla" pitchFamily="2" charset="0"/>
              </a:rPr>
              <a:t>Home</a:t>
            </a:r>
          </a:p>
        </p:txBody>
      </p:sp>
      <p:sp>
        <p:nvSpPr>
          <p:cNvPr id="11" name="Rectangle 10">
            <a:extLst>
              <a:ext uri="{FF2B5EF4-FFF2-40B4-BE49-F238E27FC236}">
                <a16:creationId xmlns:a16="http://schemas.microsoft.com/office/drawing/2014/main" id="{08CA7035-0234-614A-A93E-30910188CE4F}"/>
              </a:ext>
            </a:extLst>
          </p:cNvPr>
          <p:cNvSpPr/>
          <p:nvPr/>
        </p:nvSpPr>
        <p:spPr>
          <a:xfrm>
            <a:off x="1353015" y="394009"/>
            <a:ext cx="666786" cy="275063"/>
          </a:xfrm>
          <a:prstGeom prst="rect">
            <a:avLst/>
          </a:prstGeom>
          <a:solidFill>
            <a:srgbClr val="3535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latin typeface="Karla" pitchFamily="2" charset="0"/>
                <a:ea typeface="Karla" pitchFamily="2" charset="0"/>
              </a:rPr>
              <a:t>Projects</a:t>
            </a:r>
          </a:p>
        </p:txBody>
      </p:sp>
      <p:sp>
        <p:nvSpPr>
          <p:cNvPr id="12" name="Rectangle 11">
            <a:extLst>
              <a:ext uri="{FF2B5EF4-FFF2-40B4-BE49-F238E27FC236}">
                <a16:creationId xmlns:a16="http://schemas.microsoft.com/office/drawing/2014/main" id="{4F8E391D-ACEE-2646-95DE-A7D748221B96}"/>
              </a:ext>
            </a:extLst>
          </p:cNvPr>
          <p:cNvSpPr/>
          <p:nvPr/>
        </p:nvSpPr>
        <p:spPr>
          <a:xfrm>
            <a:off x="2019801" y="394008"/>
            <a:ext cx="666304" cy="275063"/>
          </a:xfrm>
          <a:prstGeom prst="rect">
            <a:avLst/>
          </a:prstGeom>
          <a:solidFill>
            <a:srgbClr val="3535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latin typeface="Karla" pitchFamily="2" charset="0"/>
                <a:ea typeface="Karla" pitchFamily="2" charset="0"/>
              </a:rPr>
              <a:t>Resume</a:t>
            </a:r>
          </a:p>
        </p:txBody>
      </p:sp>
      <p:sp>
        <p:nvSpPr>
          <p:cNvPr id="7" name="Rectangle 6">
            <a:extLst>
              <a:ext uri="{FF2B5EF4-FFF2-40B4-BE49-F238E27FC236}">
                <a16:creationId xmlns:a16="http://schemas.microsoft.com/office/drawing/2014/main" id="{C5492CC5-ABDB-7647-A7DB-460B2F7EC3C3}"/>
              </a:ext>
            </a:extLst>
          </p:cNvPr>
          <p:cNvSpPr/>
          <p:nvPr/>
        </p:nvSpPr>
        <p:spPr>
          <a:xfrm>
            <a:off x="788019" y="2906750"/>
            <a:ext cx="1734943" cy="929269"/>
          </a:xfrm>
          <a:prstGeom prst="rect">
            <a:avLst/>
          </a:prstGeom>
          <a:solidFill>
            <a:srgbClr val="D41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17FBDB46-FBE3-EF47-BA8F-114B1C9ABC20}"/>
              </a:ext>
            </a:extLst>
          </p:cNvPr>
          <p:cNvSpPr/>
          <p:nvPr/>
        </p:nvSpPr>
        <p:spPr>
          <a:xfrm>
            <a:off x="4335038" y="2906750"/>
            <a:ext cx="1734943" cy="929269"/>
          </a:xfrm>
          <a:prstGeom prst="rect">
            <a:avLst/>
          </a:prstGeom>
          <a:solidFill>
            <a:srgbClr val="EA21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B5237A4D-68B6-E84B-8BF4-8EF15D4B6C7C}"/>
              </a:ext>
            </a:extLst>
          </p:cNvPr>
          <p:cNvSpPr/>
          <p:nvPr/>
        </p:nvSpPr>
        <p:spPr>
          <a:xfrm>
            <a:off x="2522962" y="2906750"/>
            <a:ext cx="1812076" cy="929268"/>
          </a:xfrm>
          <a:prstGeom prst="rect">
            <a:avLst/>
          </a:prstGeom>
          <a:solidFill>
            <a:srgbClr val="EA21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F1871925-0F65-274C-8657-A9C52F4BEB93}"/>
              </a:ext>
            </a:extLst>
          </p:cNvPr>
          <p:cNvSpPr/>
          <p:nvPr/>
        </p:nvSpPr>
        <p:spPr>
          <a:xfrm>
            <a:off x="4326593" y="5413567"/>
            <a:ext cx="1743388" cy="929268"/>
          </a:xfrm>
          <a:prstGeom prst="rect">
            <a:avLst/>
          </a:prstGeom>
          <a:solidFill>
            <a:schemeClr val="bg1"/>
          </a:solidFill>
          <a:ln>
            <a:solidFill>
              <a:srgbClr val="E7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8CCBC8C1-E997-A742-83CB-09E8C10A7686}"/>
              </a:ext>
            </a:extLst>
          </p:cNvPr>
          <p:cNvSpPr/>
          <p:nvPr/>
        </p:nvSpPr>
        <p:spPr>
          <a:xfrm>
            <a:off x="788018" y="5413567"/>
            <a:ext cx="3424149" cy="542733"/>
          </a:xfrm>
          <a:prstGeom prst="rect">
            <a:avLst/>
          </a:prstGeom>
          <a:solidFill>
            <a:schemeClr val="bg1"/>
          </a:solidFill>
          <a:ln>
            <a:solidFill>
              <a:srgbClr val="E7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C78EAE91-6520-D445-B540-CA1CDD2EC0F6}"/>
              </a:ext>
            </a:extLst>
          </p:cNvPr>
          <p:cNvSpPr/>
          <p:nvPr/>
        </p:nvSpPr>
        <p:spPr>
          <a:xfrm>
            <a:off x="4326593" y="6482907"/>
            <a:ext cx="1743388" cy="2082738"/>
          </a:xfrm>
          <a:prstGeom prst="rect">
            <a:avLst/>
          </a:prstGeom>
          <a:solidFill>
            <a:schemeClr val="bg1"/>
          </a:solidFill>
          <a:ln>
            <a:solidFill>
              <a:srgbClr val="E7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6CE3B1C4-A38C-E943-A1D9-C6E53C1E2F2D}"/>
              </a:ext>
            </a:extLst>
          </p:cNvPr>
          <p:cNvSpPr/>
          <p:nvPr/>
        </p:nvSpPr>
        <p:spPr>
          <a:xfrm>
            <a:off x="788017" y="6073696"/>
            <a:ext cx="3424150" cy="2491949"/>
          </a:xfrm>
          <a:prstGeom prst="rect">
            <a:avLst/>
          </a:prstGeom>
          <a:solidFill>
            <a:schemeClr val="bg1"/>
          </a:solidFill>
          <a:ln>
            <a:solidFill>
              <a:srgbClr val="E7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riangle 9">
            <a:extLst>
              <a:ext uri="{FF2B5EF4-FFF2-40B4-BE49-F238E27FC236}">
                <a16:creationId xmlns:a16="http://schemas.microsoft.com/office/drawing/2014/main" id="{D9D08614-3475-6546-A35D-E5E4053A3FD0}"/>
              </a:ext>
            </a:extLst>
          </p:cNvPr>
          <p:cNvSpPr/>
          <p:nvPr/>
        </p:nvSpPr>
        <p:spPr>
          <a:xfrm rot="10800000">
            <a:off x="1009862" y="394009"/>
            <a:ext cx="121310" cy="45719"/>
          </a:xfrm>
          <a:prstGeom prst="triangle">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D903A7BA-0F0A-9740-B77C-B6911A150937}"/>
              </a:ext>
            </a:extLst>
          </p:cNvPr>
          <p:cNvSpPr/>
          <p:nvPr/>
        </p:nvSpPr>
        <p:spPr>
          <a:xfrm>
            <a:off x="-33907" y="9088710"/>
            <a:ext cx="6858000" cy="1582542"/>
          </a:xfrm>
          <a:prstGeom prst="rect">
            <a:avLst/>
          </a:prstGeom>
          <a:solidFill>
            <a:srgbClr val="3535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descr="A close up of a rock mountain&#10;&#10;Description automatically generated">
            <a:extLst>
              <a:ext uri="{FF2B5EF4-FFF2-40B4-BE49-F238E27FC236}">
                <a16:creationId xmlns:a16="http://schemas.microsoft.com/office/drawing/2014/main" id="{AE1E5A6B-570B-DA42-A3E4-8B3C8A31F797}"/>
              </a:ext>
            </a:extLst>
          </p:cNvPr>
          <p:cNvPicPr>
            <a:picLocks noChangeAspect="1"/>
          </p:cNvPicPr>
          <p:nvPr/>
        </p:nvPicPr>
        <p:blipFill rotWithShape="1">
          <a:blip r:embed="rId2"/>
          <a:srcRect t="7173" b="16592"/>
          <a:stretch/>
        </p:blipFill>
        <p:spPr>
          <a:xfrm>
            <a:off x="1" y="669072"/>
            <a:ext cx="6857999" cy="2237678"/>
          </a:xfrm>
          <a:prstGeom prst="rect">
            <a:avLst/>
          </a:prstGeom>
        </p:spPr>
      </p:pic>
      <p:sp>
        <p:nvSpPr>
          <p:cNvPr id="29" name="TextBox 28">
            <a:extLst>
              <a:ext uri="{FF2B5EF4-FFF2-40B4-BE49-F238E27FC236}">
                <a16:creationId xmlns:a16="http://schemas.microsoft.com/office/drawing/2014/main" id="{D0A7846F-41B4-1448-9EF7-F554DBB49DBA}"/>
              </a:ext>
            </a:extLst>
          </p:cNvPr>
          <p:cNvSpPr txBox="1"/>
          <p:nvPr/>
        </p:nvSpPr>
        <p:spPr>
          <a:xfrm>
            <a:off x="1817821" y="1326246"/>
            <a:ext cx="3222357" cy="923330"/>
          </a:xfrm>
          <a:prstGeom prst="rect">
            <a:avLst/>
          </a:prstGeom>
          <a:noFill/>
        </p:spPr>
        <p:txBody>
          <a:bodyPr wrap="none" rtlCol="0">
            <a:spAutoFit/>
          </a:bodyPr>
          <a:lstStyle/>
          <a:p>
            <a:r>
              <a:rPr lang="en-US" sz="5400" dirty="0">
                <a:solidFill>
                  <a:srgbClr val="F6F6F6"/>
                </a:solidFill>
                <a:latin typeface="Reliable DEMO" panose="02000506000000020004" pitchFamily="2" charset="0"/>
              </a:rPr>
              <a:t>Sam hulme</a:t>
            </a:r>
          </a:p>
        </p:txBody>
      </p:sp>
      <p:pic>
        <p:nvPicPr>
          <p:cNvPr id="30" name="Graphic 29">
            <a:extLst>
              <a:ext uri="{FF2B5EF4-FFF2-40B4-BE49-F238E27FC236}">
                <a16:creationId xmlns:a16="http://schemas.microsoft.com/office/drawing/2014/main" id="{12DD4A1F-8BF4-8E4D-A19A-FE938D2D5AD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050388" y="3046255"/>
            <a:ext cx="304242" cy="304242"/>
          </a:xfrm>
          <a:prstGeom prst="rect">
            <a:avLst/>
          </a:prstGeom>
        </p:spPr>
      </p:pic>
      <p:pic>
        <p:nvPicPr>
          <p:cNvPr id="32" name="Graphic 31">
            <a:extLst>
              <a:ext uri="{FF2B5EF4-FFF2-40B4-BE49-F238E27FC236}">
                <a16:creationId xmlns:a16="http://schemas.microsoft.com/office/drawing/2014/main" id="{886A1D70-B2D5-8646-89B6-8AD8FAFE742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546001" y="3088887"/>
            <a:ext cx="261610" cy="261610"/>
          </a:xfrm>
          <a:prstGeom prst="rect">
            <a:avLst/>
          </a:prstGeom>
        </p:spPr>
      </p:pic>
      <p:pic>
        <p:nvPicPr>
          <p:cNvPr id="38" name="Graphic 37">
            <a:extLst>
              <a:ext uri="{FF2B5EF4-FFF2-40B4-BE49-F238E27FC236}">
                <a16:creationId xmlns:a16="http://schemas.microsoft.com/office/drawing/2014/main" id="{66A68FD0-9262-8240-8290-9D268C48CD7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282431" y="3051808"/>
            <a:ext cx="293136" cy="293136"/>
          </a:xfrm>
          <a:prstGeom prst="rect">
            <a:avLst/>
          </a:prstGeom>
        </p:spPr>
      </p:pic>
      <p:sp>
        <p:nvSpPr>
          <p:cNvPr id="39" name="TextBox 38">
            <a:extLst>
              <a:ext uri="{FF2B5EF4-FFF2-40B4-BE49-F238E27FC236}">
                <a16:creationId xmlns:a16="http://schemas.microsoft.com/office/drawing/2014/main" id="{302209F0-77D9-384B-AA40-C34331DE63E4}"/>
              </a:ext>
            </a:extLst>
          </p:cNvPr>
          <p:cNvSpPr txBox="1"/>
          <p:nvPr/>
        </p:nvSpPr>
        <p:spPr>
          <a:xfrm>
            <a:off x="3060942" y="3422959"/>
            <a:ext cx="715710" cy="261610"/>
          </a:xfrm>
          <a:prstGeom prst="rect">
            <a:avLst/>
          </a:prstGeom>
          <a:noFill/>
        </p:spPr>
        <p:txBody>
          <a:bodyPr wrap="square" rtlCol="0">
            <a:spAutoFit/>
          </a:bodyPr>
          <a:lstStyle/>
          <a:p>
            <a:pPr algn="ctr"/>
            <a:r>
              <a:rPr lang="en-US" sz="1100" b="1" dirty="0">
                <a:solidFill>
                  <a:srgbClr val="F6F6F6"/>
                </a:solidFill>
                <a:latin typeface="Karla" pitchFamily="2" charset="0"/>
                <a:ea typeface="Karla" pitchFamily="2" charset="0"/>
              </a:rPr>
              <a:t>Projects</a:t>
            </a:r>
          </a:p>
        </p:txBody>
      </p:sp>
      <p:sp>
        <p:nvSpPr>
          <p:cNvPr id="43" name="TextBox 42">
            <a:extLst>
              <a:ext uri="{FF2B5EF4-FFF2-40B4-BE49-F238E27FC236}">
                <a16:creationId xmlns:a16="http://schemas.microsoft.com/office/drawing/2014/main" id="{B776478B-6063-2847-BE1C-3C41AAC17A01}"/>
              </a:ext>
            </a:extLst>
          </p:cNvPr>
          <p:cNvSpPr txBox="1"/>
          <p:nvPr/>
        </p:nvSpPr>
        <p:spPr>
          <a:xfrm>
            <a:off x="4869913" y="3422959"/>
            <a:ext cx="716352" cy="261610"/>
          </a:xfrm>
          <a:prstGeom prst="rect">
            <a:avLst/>
          </a:prstGeom>
          <a:noFill/>
        </p:spPr>
        <p:txBody>
          <a:bodyPr wrap="square" rtlCol="0">
            <a:spAutoFit/>
          </a:bodyPr>
          <a:lstStyle/>
          <a:p>
            <a:pPr algn="ctr"/>
            <a:r>
              <a:rPr lang="en-US" sz="1100" b="1" dirty="0">
                <a:solidFill>
                  <a:srgbClr val="F6F6F6"/>
                </a:solidFill>
                <a:latin typeface="Karla" pitchFamily="2" charset="0"/>
                <a:ea typeface="Karla" pitchFamily="2" charset="0"/>
              </a:rPr>
              <a:t>About</a:t>
            </a:r>
          </a:p>
        </p:txBody>
      </p:sp>
      <p:sp>
        <p:nvSpPr>
          <p:cNvPr id="44" name="TextBox 43">
            <a:extLst>
              <a:ext uri="{FF2B5EF4-FFF2-40B4-BE49-F238E27FC236}">
                <a16:creationId xmlns:a16="http://schemas.microsoft.com/office/drawing/2014/main" id="{9C47FEE7-DAD1-8D49-AF63-FD66A87E2778}"/>
              </a:ext>
            </a:extLst>
          </p:cNvPr>
          <p:cNvSpPr txBox="1"/>
          <p:nvPr/>
        </p:nvSpPr>
        <p:spPr>
          <a:xfrm>
            <a:off x="1297635" y="3422959"/>
            <a:ext cx="715710" cy="261610"/>
          </a:xfrm>
          <a:prstGeom prst="rect">
            <a:avLst/>
          </a:prstGeom>
          <a:noFill/>
        </p:spPr>
        <p:txBody>
          <a:bodyPr wrap="square" rtlCol="0">
            <a:spAutoFit/>
          </a:bodyPr>
          <a:lstStyle/>
          <a:p>
            <a:pPr algn="ctr"/>
            <a:r>
              <a:rPr lang="en-US" sz="1100" b="1" dirty="0">
                <a:solidFill>
                  <a:srgbClr val="F6F6F6"/>
                </a:solidFill>
                <a:latin typeface="Karla" pitchFamily="2" charset="0"/>
                <a:ea typeface="Karla" pitchFamily="2" charset="0"/>
              </a:rPr>
              <a:t>Resume</a:t>
            </a:r>
          </a:p>
        </p:txBody>
      </p:sp>
      <p:sp>
        <p:nvSpPr>
          <p:cNvPr id="40" name="TextBox 39">
            <a:extLst>
              <a:ext uri="{FF2B5EF4-FFF2-40B4-BE49-F238E27FC236}">
                <a16:creationId xmlns:a16="http://schemas.microsoft.com/office/drawing/2014/main" id="{19E9C65A-F7A5-4D4D-9653-EA7385095412}"/>
              </a:ext>
            </a:extLst>
          </p:cNvPr>
          <p:cNvSpPr txBox="1"/>
          <p:nvPr/>
        </p:nvSpPr>
        <p:spPr>
          <a:xfrm>
            <a:off x="2927995" y="4213599"/>
            <a:ext cx="944297" cy="369332"/>
          </a:xfrm>
          <a:prstGeom prst="rect">
            <a:avLst/>
          </a:prstGeom>
          <a:noFill/>
        </p:spPr>
        <p:txBody>
          <a:bodyPr wrap="none" rtlCol="0">
            <a:spAutoFit/>
          </a:bodyPr>
          <a:lstStyle/>
          <a:p>
            <a:pPr algn="ctr"/>
            <a:r>
              <a:rPr lang="en-US" b="1" dirty="0">
                <a:latin typeface="Karla" pitchFamily="2" charset="0"/>
                <a:ea typeface="Karla" pitchFamily="2" charset="0"/>
              </a:rPr>
              <a:t>Resume</a:t>
            </a:r>
          </a:p>
        </p:txBody>
      </p:sp>
      <p:cxnSp>
        <p:nvCxnSpPr>
          <p:cNvPr id="42" name="Straight Connector 41">
            <a:extLst>
              <a:ext uri="{FF2B5EF4-FFF2-40B4-BE49-F238E27FC236}">
                <a16:creationId xmlns:a16="http://schemas.microsoft.com/office/drawing/2014/main" id="{4E151ABC-A4DE-6F4C-8B24-5DCB478A8C4F}"/>
              </a:ext>
            </a:extLst>
          </p:cNvPr>
          <p:cNvCxnSpPr>
            <a:cxnSpLocks/>
          </p:cNvCxnSpPr>
          <p:nvPr/>
        </p:nvCxnSpPr>
        <p:spPr>
          <a:xfrm>
            <a:off x="3115039" y="4636332"/>
            <a:ext cx="570208" cy="0"/>
          </a:xfrm>
          <a:prstGeom prst="line">
            <a:avLst/>
          </a:prstGeom>
          <a:ln w="19050">
            <a:solidFill>
              <a:srgbClr val="EA212D"/>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46C72953-A06C-F448-9C74-AE0DADFF8BF7}"/>
              </a:ext>
            </a:extLst>
          </p:cNvPr>
          <p:cNvCxnSpPr>
            <a:cxnSpLocks/>
          </p:cNvCxnSpPr>
          <p:nvPr/>
        </p:nvCxnSpPr>
        <p:spPr>
          <a:xfrm>
            <a:off x="3245909" y="4664661"/>
            <a:ext cx="308468" cy="0"/>
          </a:xfrm>
          <a:prstGeom prst="line">
            <a:avLst/>
          </a:prstGeom>
          <a:ln w="19050">
            <a:solidFill>
              <a:srgbClr val="EA212D"/>
            </a:solidFill>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85F598BA-4FA8-D543-8C85-59A445755B1E}"/>
              </a:ext>
            </a:extLst>
          </p:cNvPr>
          <p:cNvSpPr txBox="1"/>
          <p:nvPr/>
        </p:nvSpPr>
        <p:spPr>
          <a:xfrm>
            <a:off x="1131759" y="4850439"/>
            <a:ext cx="4602542" cy="253916"/>
          </a:xfrm>
          <a:prstGeom prst="rect">
            <a:avLst/>
          </a:prstGeom>
          <a:noFill/>
        </p:spPr>
        <p:txBody>
          <a:bodyPr wrap="none" rtlCol="0">
            <a:spAutoFit/>
          </a:bodyPr>
          <a:lstStyle/>
          <a:p>
            <a:pPr algn="ctr"/>
            <a:r>
              <a:rPr lang="en-US" sz="1050" dirty="0">
                <a:latin typeface="Karla" pitchFamily="2" charset="0"/>
                <a:ea typeface="Karla" pitchFamily="2" charset="0"/>
              </a:rPr>
              <a:t>This is some random text that will eventually be something I care about</a:t>
            </a:r>
          </a:p>
        </p:txBody>
      </p:sp>
      <p:sp>
        <p:nvSpPr>
          <p:cNvPr id="45" name="TextBox 44">
            <a:extLst>
              <a:ext uri="{FF2B5EF4-FFF2-40B4-BE49-F238E27FC236}">
                <a16:creationId xmlns:a16="http://schemas.microsoft.com/office/drawing/2014/main" id="{15B52B35-E032-4A38-8A46-789498FC1879}"/>
              </a:ext>
            </a:extLst>
          </p:cNvPr>
          <p:cNvSpPr txBox="1"/>
          <p:nvPr/>
        </p:nvSpPr>
        <p:spPr>
          <a:xfrm>
            <a:off x="4298018" y="5416932"/>
            <a:ext cx="966733" cy="215444"/>
          </a:xfrm>
          <a:prstGeom prst="rect">
            <a:avLst/>
          </a:prstGeom>
          <a:noFill/>
        </p:spPr>
        <p:txBody>
          <a:bodyPr wrap="square" rtlCol="0">
            <a:spAutoFit/>
          </a:bodyPr>
          <a:lstStyle/>
          <a:p>
            <a:r>
              <a:rPr lang="en-US" sz="800" b="1" dirty="0">
                <a:latin typeface="Karla"/>
              </a:rPr>
              <a:t>Education</a:t>
            </a:r>
          </a:p>
        </p:txBody>
      </p:sp>
      <p:cxnSp>
        <p:nvCxnSpPr>
          <p:cNvPr id="46" name="Straight Connector 45">
            <a:extLst>
              <a:ext uri="{FF2B5EF4-FFF2-40B4-BE49-F238E27FC236}">
                <a16:creationId xmlns:a16="http://schemas.microsoft.com/office/drawing/2014/main" id="{A969F605-4504-499B-96DE-A41D2266FD40}"/>
              </a:ext>
            </a:extLst>
          </p:cNvPr>
          <p:cNvCxnSpPr>
            <a:cxnSpLocks/>
          </p:cNvCxnSpPr>
          <p:nvPr/>
        </p:nvCxnSpPr>
        <p:spPr>
          <a:xfrm>
            <a:off x="4382163" y="5616350"/>
            <a:ext cx="1628112" cy="0"/>
          </a:xfrm>
          <a:prstGeom prst="line">
            <a:avLst/>
          </a:prstGeom>
          <a:ln w="12700">
            <a:solidFill>
              <a:srgbClr val="EA212D"/>
            </a:solidFill>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817CA15C-A8B4-431B-80E4-D283157DD9EA}"/>
              </a:ext>
            </a:extLst>
          </p:cNvPr>
          <p:cNvSpPr txBox="1"/>
          <p:nvPr/>
        </p:nvSpPr>
        <p:spPr>
          <a:xfrm>
            <a:off x="4298017" y="6490633"/>
            <a:ext cx="966733" cy="215444"/>
          </a:xfrm>
          <a:prstGeom prst="rect">
            <a:avLst/>
          </a:prstGeom>
          <a:noFill/>
        </p:spPr>
        <p:txBody>
          <a:bodyPr wrap="square" rtlCol="0">
            <a:spAutoFit/>
          </a:bodyPr>
          <a:lstStyle/>
          <a:p>
            <a:r>
              <a:rPr lang="en-US" sz="800" b="1" dirty="0">
                <a:latin typeface="Karla"/>
              </a:rPr>
              <a:t>Skills</a:t>
            </a:r>
          </a:p>
        </p:txBody>
      </p:sp>
      <p:cxnSp>
        <p:nvCxnSpPr>
          <p:cNvPr id="48" name="Straight Connector 47">
            <a:extLst>
              <a:ext uri="{FF2B5EF4-FFF2-40B4-BE49-F238E27FC236}">
                <a16:creationId xmlns:a16="http://schemas.microsoft.com/office/drawing/2014/main" id="{62A4B57F-97F2-44D9-9A75-545F1144EE69}"/>
              </a:ext>
            </a:extLst>
          </p:cNvPr>
          <p:cNvCxnSpPr>
            <a:cxnSpLocks/>
          </p:cNvCxnSpPr>
          <p:nvPr/>
        </p:nvCxnSpPr>
        <p:spPr>
          <a:xfrm>
            <a:off x="4382163" y="6683150"/>
            <a:ext cx="1628112" cy="0"/>
          </a:xfrm>
          <a:prstGeom prst="line">
            <a:avLst/>
          </a:prstGeom>
          <a:ln w="12700">
            <a:solidFill>
              <a:srgbClr val="EA212D"/>
            </a:solidFill>
          </a:ln>
        </p:spPr>
        <p:style>
          <a:lnRef idx="1">
            <a:schemeClr val="accent1"/>
          </a:lnRef>
          <a:fillRef idx="0">
            <a:schemeClr val="accent1"/>
          </a:fillRef>
          <a:effectRef idx="0">
            <a:schemeClr val="accent1"/>
          </a:effectRef>
          <a:fontRef idx="minor">
            <a:schemeClr val="tx1"/>
          </a:fontRef>
        </p:style>
      </p:cxnSp>
      <p:sp>
        <p:nvSpPr>
          <p:cNvPr id="5" name="Rectangle: Rounded Corners 4">
            <a:extLst>
              <a:ext uri="{FF2B5EF4-FFF2-40B4-BE49-F238E27FC236}">
                <a16:creationId xmlns:a16="http://schemas.microsoft.com/office/drawing/2014/main" id="{90ED35E8-EC3E-481F-9593-A34D2706B497}"/>
              </a:ext>
            </a:extLst>
          </p:cNvPr>
          <p:cNvSpPr/>
          <p:nvPr/>
        </p:nvSpPr>
        <p:spPr>
          <a:xfrm>
            <a:off x="914713" y="5614412"/>
            <a:ext cx="876604" cy="141042"/>
          </a:xfrm>
          <a:prstGeom prst="roundRect">
            <a:avLst/>
          </a:prstGeom>
          <a:solidFill>
            <a:srgbClr val="EA21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latin typeface="Karla"/>
              </a:rPr>
              <a:t>Summary</a:t>
            </a:r>
          </a:p>
        </p:txBody>
      </p:sp>
      <p:sp>
        <p:nvSpPr>
          <p:cNvPr id="49" name="Rectangle: Rounded Corners 48">
            <a:extLst>
              <a:ext uri="{FF2B5EF4-FFF2-40B4-BE49-F238E27FC236}">
                <a16:creationId xmlns:a16="http://schemas.microsoft.com/office/drawing/2014/main" id="{651EF78A-5AB4-416A-A77B-46F521803A9D}"/>
              </a:ext>
            </a:extLst>
          </p:cNvPr>
          <p:cNvSpPr/>
          <p:nvPr/>
        </p:nvSpPr>
        <p:spPr>
          <a:xfrm>
            <a:off x="914713" y="7178628"/>
            <a:ext cx="876604" cy="141042"/>
          </a:xfrm>
          <a:prstGeom prst="roundRect">
            <a:avLst/>
          </a:prstGeom>
          <a:solidFill>
            <a:srgbClr val="EA21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latin typeface="Karla"/>
              </a:rPr>
              <a:t>Work Experience</a:t>
            </a:r>
          </a:p>
        </p:txBody>
      </p:sp>
    </p:spTree>
    <p:extLst>
      <p:ext uri="{BB962C8B-B14F-4D97-AF65-F5344CB8AC3E}">
        <p14:creationId xmlns:p14="http://schemas.microsoft.com/office/powerpoint/2010/main" val="20914430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4F3F3"/>
        </a:solidFill>
        <a:effectLst/>
      </p:bgPr>
    </p:bg>
    <p:spTree>
      <p:nvGrpSpPr>
        <p:cNvPr id="1" name=""/>
        <p:cNvGrpSpPr/>
        <p:nvPr/>
      </p:nvGrpSpPr>
      <p:grpSpPr>
        <a:xfrm>
          <a:off x="0" y="0"/>
          <a:ext cx="0" cy="0"/>
          <a:chOff x="0" y="0"/>
          <a:chExt cx="0" cy="0"/>
        </a:xfrm>
      </p:grpSpPr>
      <p:pic>
        <p:nvPicPr>
          <p:cNvPr id="23" name="Picture 22" descr="A close up of a snow covered mountain&#10;&#10;Description automatically generated">
            <a:extLst>
              <a:ext uri="{FF2B5EF4-FFF2-40B4-BE49-F238E27FC236}">
                <a16:creationId xmlns:a16="http://schemas.microsoft.com/office/drawing/2014/main" id="{3DE9D712-B6C4-2B48-A5D1-54249F5DBBD2}"/>
              </a:ext>
            </a:extLst>
          </p:cNvPr>
          <p:cNvPicPr>
            <a:picLocks noChangeAspect="1"/>
          </p:cNvPicPr>
          <p:nvPr/>
        </p:nvPicPr>
        <p:blipFill rotWithShape="1">
          <a:blip r:embed="rId2"/>
          <a:srcRect t="29849" b="8697"/>
          <a:stretch/>
        </p:blipFill>
        <p:spPr>
          <a:xfrm>
            <a:off x="-5" y="304799"/>
            <a:ext cx="6858000" cy="2370642"/>
          </a:xfrm>
          <a:prstGeom prst="rect">
            <a:avLst/>
          </a:prstGeom>
        </p:spPr>
      </p:pic>
      <p:sp>
        <p:nvSpPr>
          <p:cNvPr id="6" name="Rounded Rectangle 5">
            <a:extLst>
              <a:ext uri="{FF2B5EF4-FFF2-40B4-BE49-F238E27FC236}">
                <a16:creationId xmlns:a16="http://schemas.microsoft.com/office/drawing/2014/main" id="{90CB2AE9-FA5C-2248-A481-590F385790EF}"/>
              </a:ext>
            </a:extLst>
          </p:cNvPr>
          <p:cNvSpPr/>
          <p:nvPr/>
        </p:nvSpPr>
        <p:spPr>
          <a:xfrm>
            <a:off x="2697159" y="5775168"/>
            <a:ext cx="1462378" cy="409355"/>
          </a:xfrm>
          <a:prstGeom prst="roundRect">
            <a:avLst>
              <a:gd name="adj" fmla="val 50000"/>
            </a:avLst>
          </a:prstGeom>
          <a:solidFill>
            <a:srgbClr val="1F22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Reliable DEMO" panose="02000506000000020004" pitchFamily="2" charset="0"/>
              </a:rPr>
              <a:t>Say</a:t>
            </a:r>
            <a:r>
              <a:rPr lang="en-US" sz="1200" dirty="0">
                <a:latin typeface="Reliable DEMO" panose="02000506000000020004" pitchFamily="2" charset="0"/>
              </a:rPr>
              <a:t> </a:t>
            </a:r>
            <a:r>
              <a:rPr lang="en-US" sz="1600" dirty="0">
                <a:latin typeface="Reliable DEMO" panose="02000506000000020004" pitchFamily="2" charset="0"/>
              </a:rPr>
              <a:t>Hello</a:t>
            </a:r>
            <a:endParaRPr lang="en-US" sz="1200" dirty="0">
              <a:latin typeface="Reliable DEMO" panose="02000506000000020004" pitchFamily="2" charset="0"/>
            </a:endParaRPr>
          </a:p>
        </p:txBody>
      </p:sp>
      <p:sp>
        <p:nvSpPr>
          <p:cNvPr id="21" name="Rectangle 20">
            <a:extLst>
              <a:ext uri="{FF2B5EF4-FFF2-40B4-BE49-F238E27FC236}">
                <a16:creationId xmlns:a16="http://schemas.microsoft.com/office/drawing/2014/main" id="{4726617E-E5AB-374A-AE8A-C509D5C2674B}"/>
              </a:ext>
            </a:extLst>
          </p:cNvPr>
          <p:cNvSpPr/>
          <p:nvPr/>
        </p:nvSpPr>
        <p:spPr>
          <a:xfrm>
            <a:off x="-4" y="10619773"/>
            <a:ext cx="6858004" cy="810228"/>
          </a:xfrm>
          <a:prstGeom prst="rect">
            <a:avLst/>
          </a:prstGeom>
          <a:solidFill>
            <a:srgbClr val="1F22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28" name="Picture 27" descr="A person wearing a suit and tie smiling at the camera&#10;&#10;Description automatically generated">
            <a:extLst>
              <a:ext uri="{FF2B5EF4-FFF2-40B4-BE49-F238E27FC236}">
                <a16:creationId xmlns:a16="http://schemas.microsoft.com/office/drawing/2014/main" id="{93579B5D-6BA8-1242-83A7-9ECD020FD86E}"/>
              </a:ext>
            </a:extLst>
          </p:cNvPr>
          <p:cNvPicPr>
            <a:picLocks noChangeAspect="1"/>
          </p:cNvPicPr>
          <p:nvPr/>
        </p:nvPicPr>
        <p:blipFill rotWithShape="1">
          <a:blip r:embed="rId3"/>
          <a:srcRect l="65988" t="3744" r="4304" b="43751"/>
          <a:stretch/>
        </p:blipFill>
        <p:spPr>
          <a:xfrm>
            <a:off x="1362751" y="2907088"/>
            <a:ext cx="1728186" cy="1728186"/>
          </a:xfrm>
          <a:prstGeom prst="rect">
            <a:avLst/>
          </a:prstGeom>
          <a:ln w="28575">
            <a:solidFill>
              <a:srgbClr val="8F9294"/>
            </a:solidFill>
          </a:ln>
        </p:spPr>
      </p:pic>
      <p:sp>
        <p:nvSpPr>
          <p:cNvPr id="30" name="TextBox 29">
            <a:extLst>
              <a:ext uri="{FF2B5EF4-FFF2-40B4-BE49-F238E27FC236}">
                <a16:creationId xmlns:a16="http://schemas.microsoft.com/office/drawing/2014/main" id="{948E0EB1-BB44-584B-A66C-8B6B4FB3A376}"/>
              </a:ext>
            </a:extLst>
          </p:cNvPr>
          <p:cNvSpPr txBox="1"/>
          <p:nvPr/>
        </p:nvSpPr>
        <p:spPr>
          <a:xfrm>
            <a:off x="1649501" y="643059"/>
            <a:ext cx="3558988" cy="1015663"/>
          </a:xfrm>
          <a:prstGeom prst="rect">
            <a:avLst/>
          </a:prstGeom>
          <a:noFill/>
        </p:spPr>
        <p:txBody>
          <a:bodyPr wrap="none" rtlCol="0">
            <a:spAutoFit/>
          </a:bodyPr>
          <a:lstStyle/>
          <a:p>
            <a:r>
              <a:rPr lang="en-US" sz="6000" dirty="0">
                <a:solidFill>
                  <a:srgbClr val="D9E0E2"/>
                </a:solidFill>
                <a:latin typeface="Reliable DEMO" panose="02000506000000020004" pitchFamily="2" charset="0"/>
              </a:rPr>
              <a:t>Sam hulme</a:t>
            </a:r>
          </a:p>
        </p:txBody>
      </p:sp>
      <p:sp>
        <p:nvSpPr>
          <p:cNvPr id="12" name="Rounded Rectangle 11">
            <a:extLst>
              <a:ext uri="{FF2B5EF4-FFF2-40B4-BE49-F238E27FC236}">
                <a16:creationId xmlns:a16="http://schemas.microsoft.com/office/drawing/2014/main" id="{CD59C494-F06D-C348-84B7-B01F6E3B93C0}"/>
              </a:ext>
            </a:extLst>
          </p:cNvPr>
          <p:cNvSpPr/>
          <p:nvPr/>
        </p:nvSpPr>
        <p:spPr>
          <a:xfrm>
            <a:off x="3428672" y="4247335"/>
            <a:ext cx="2099742" cy="236490"/>
          </a:xfrm>
          <a:prstGeom prst="roundRect">
            <a:avLst>
              <a:gd name="adj" fmla="val 5128"/>
            </a:avLst>
          </a:prstGeom>
          <a:solidFill>
            <a:srgbClr val="F4F3F3"/>
          </a:solidFill>
          <a:ln>
            <a:solidFill>
              <a:srgbClr val="8F92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dirty="0">
                <a:solidFill>
                  <a:srgbClr val="8F9294"/>
                </a:solidFill>
                <a:latin typeface="Karla" pitchFamily="2" charset="0"/>
                <a:ea typeface="Karla" pitchFamily="2" charset="0"/>
              </a:rPr>
              <a:t>Enter name or message here…</a:t>
            </a:r>
          </a:p>
        </p:txBody>
      </p:sp>
      <p:grpSp>
        <p:nvGrpSpPr>
          <p:cNvPr id="36" name="Group 35">
            <a:extLst>
              <a:ext uri="{FF2B5EF4-FFF2-40B4-BE49-F238E27FC236}">
                <a16:creationId xmlns:a16="http://schemas.microsoft.com/office/drawing/2014/main" id="{8D78E7AD-C95B-E842-9ABB-E0D34744D316}"/>
              </a:ext>
            </a:extLst>
          </p:cNvPr>
          <p:cNvGrpSpPr/>
          <p:nvPr/>
        </p:nvGrpSpPr>
        <p:grpSpPr>
          <a:xfrm>
            <a:off x="5208489" y="4585620"/>
            <a:ext cx="99978" cy="99978"/>
            <a:chOff x="2179122" y="3800104"/>
            <a:chExt cx="1335974" cy="1335974"/>
          </a:xfrm>
        </p:grpSpPr>
        <p:sp>
          <p:nvSpPr>
            <p:cNvPr id="37" name="Oval 36">
              <a:extLst>
                <a:ext uri="{FF2B5EF4-FFF2-40B4-BE49-F238E27FC236}">
                  <a16:creationId xmlns:a16="http://schemas.microsoft.com/office/drawing/2014/main" id="{4A1E868A-2EF0-DD4B-878B-98C9C85AD31F}"/>
                </a:ext>
              </a:extLst>
            </p:cNvPr>
            <p:cNvSpPr/>
            <p:nvPr/>
          </p:nvSpPr>
          <p:spPr>
            <a:xfrm>
              <a:off x="2179122" y="3800104"/>
              <a:ext cx="1335974" cy="1335974"/>
            </a:xfrm>
            <a:prstGeom prst="ellipse">
              <a:avLst/>
            </a:prstGeom>
            <a:solidFill>
              <a:srgbClr val="8F92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Cross 37">
              <a:extLst>
                <a:ext uri="{FF2B5EF4-FFF2-40B4-BE49-F238E27FC236}">
                  <a16:creationId xmlns:a16="http://schemas.microsoft.com/office/drawing/2014/main" id="{D5D33B88-0773-CD45-9FD0-7C9613043E01}"/>
                </a:ext>
              </a:extLst>
            </p:cNvPr>
            <p:cNvSpPr/>
            <p:nvPr/>
          </p:nvSpPr>
          <p:spPr>
            <a:xfrm rot="18900000">
              <a:off x="2368314" y="4013782"/>
              <a:ext cx="950025" cy="950025"/>
            </a:xfrm>
            <a:prstGeom prst="plus">
              <a:avLst>
                <a:gd name="adj" fmla="val 41875"/>
              </a:avLst>
            </a:prstGeom>
            <a:solidFill>
              <a:srgbClr val="D9E0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TextBox 21">
            <a:extLst>
              <a:ext uri="{FF2B5EF4-FFF2-40B4-BE49-F238E27FC236}">
                <a16:creationId xmlns:a16="http://schemas.microsoft.com/office/drawing/2014/main" id="{D7EC49B2-3D4B-A64B-BDF0-5DF9333D397A}"/>
              </a:ext>
            </a:extLst>
          </p:cNvPr>
          <p:cNvSpPr txBox="1"/>
          <p:nvPr/>
        </p:nvSpPr>
        <p:spPr>
          <a:xfrm>
            <a:off x="3275146" y="2920992"/>
            <a:ext cx="2408915" cy="1277273"/>
          </a:xfrm>
          <a:prstGeom prst="rect">
            <a:avLst/>
          </a:prstGeom>
          <a:noFill/>
        </p:spPr>
        <p:txBody>
          <a:bodyPr wrap="square" rtlCol="0">
            <a:spAutoFit/>
          </a:bodyPr>
          <a:lstStyle/>
          <a:p>
            <a:pPr algn="ctr"/>
            <a:r>
              <a:rPr lang="en-US" sz="1100" dirty="0">
                <a:solidFill>
                  <a:srgbClr val="8F9294"/>
                </a:solidFill>
                <a:latin typeface="Karla" pitchFamily="2" charset="0"/>
                <a:ea typeface="Karla" pitchFamily="2" charset="0"/>
              </a:rPr>
              <a:t>First time here? Say hi by entering a message below. I’m always curious to know who visits my site! After that, feel free to poke around and see what interesting things you can find. There is always new stuff being added!</a:t>
            </a:r>
          </a:p>
        </p:txBody>
      </p:sp>
      <p:sp>
        <p:nvSpPr>
          <p:cNvPr id="39" name="TextBox 38">
            <a:extLst>
              <a:ext uri="{FF2B5EF4-FFF2-40B4-BE49-F238E27FC236}">
                <a16:creationId xmlns:a16="http://schemas.microsoft.com/office/drawing/2014/main" id="{A055A6A5-E301-6943-A249-094CC029B4D7}"/>
              </a:ext>
            </a:extLst>
          </p:cNvPr>
          <p:cNvSpPr txBox="1"/>
          <p:nvPr/>
        </p:nvSpPr>
        <p:spPr>
          <a:xfrm>
            <a:off x="6203456" y="1955"/>
            <a:ext cx="552184" cy="230832"/>
          </a:xfrm>
          <a:prstGeom prst="rect">
            <a:avLst/>
          </a:prstGeom>
          <a:noFill/>
        </p:spPr>
        <p:txBody>
          <a:bodyPr wrap="square" rtlCol="0">
            <a:spAutoFit/>
          </a:bodyPr>
          <a:lstStyle/>
          <a:p>
            <a:r>
              <a:rPr lang="en-US" sz="900" dirty="0">
                <a:solidFill>
                  <a:srgbClr val="1F222A"/>
                </a:solidFill>
                <a:latin typeface="Karla" pitchFamily="2" charset="0"/>
                <a:ea typeface="Karla" pitchFamily="2" charset="0"/>
              </a:rPr>
              <a:t>Sign In</a:t>
            </a:r>
          </a:p>
        </p:txBody>
      </p:sp>
      <p:sp>
        <p:nvSpPr>
          <p:cNvPr id="8" name="TextBox 7">
            <a:extLst>
              <a:ext uri="{FF2B5EF4-FFF2-40B4-BE49-F238E27FC236}">
                <a16:creationId xmlns:a16="http://schemas.microsoft.com/office/drawing/2014/main" id="{949F75DA-C63A-B245-AECB-8550A682B431}"/>
              </a:ext>
            </a:extLst>
          </p:cNvPr>
          <p:cNvSpPr txBox="1"/>
          <p:nvPr/>
        </p:nvSpPr>
        <p:spPr>
          <a:xfrm>
            <a:off x="5309676" y="11073198"/>
            <a:ext cx="1556836" cy="369332"/>
          </a:xfrm>
          <a:prstGeom prst="rect">
            <a:avLst/>
          </a:prstGeom>
          <a:noFill/>
        </p:spPr>
        <p:txBody>
          <a:bodyPr wrap="none" rtlCol="0">
            <a:spAutoFit/>
          </a:bodyPr>
          <a:lstStyle/>
          <a:p>
            <a:r>
              <a:rPr lang="en-US" dirty="0">
                <a:solidFill>
                  <a:srgbClr val="D9E0E2"/>
                </a:solidFill>
                <a:latin typeface="Reliable DEMO" panose="02000506000000020004" pitchFamily="2" charset="0"/>
              </a:rPr>
              <a:t>Samhulme.com</a:t>
            </a:r>
          </a:p>
        </p:txBody>
      </p:sp>
      <p:sp>
        <p:nvSpPr>
          <p:cNvPr id="40" name="TextBox 39">
            <a:extLst>
              <a:ext uri="{FF2B5EF4-FFF2-40B4-BE49-F238E27FC236}">
                <a16:creationId xmlns:a16="http://schemas.microsoft.com/office/drawing/2014/main" id="{7D0FB8C0-E686-4746-8238-F78632EB7256}"/>
              </a:ext>
            </a:extLst>
          </p:cNvPr>
          <p:cNvSpPr txBox="1"/>
          <p:nvPr/>
        </p:nvSpPr>
        <p:spPr>
          <a:xfrm>
            <a:off x="1563859" y="10762906"/>
            <a:ext cx="3882794" cy="276999"/>
          </a:xfrm>
          <a:prstGeom prst="rect">
            <a:avLst/>
          </a:prstGeom>
          <a:noFill/>
        </p:spPr>
        <p:txBody>
          <a:bodyPr wrap="none" rtlCol="0">
            <a:spAutoFit/>
          </a:bodyPr>
          <a:lstStyle/>
          <a:p>
            <a:r>
              <a:rPr lang="en-US" sz="1200" dirty="0">
                <a:solidFill>
                  <a:srgbClr val="D9E0E2"/>
                </a:solidFill>
                <a:latin typeface="Karla" pitchFamily="2" charset="0"/>
                <a:ea typeface="Karla" pitchFamily="2" charset="0"/>
              </a:rPr>
              <a:t>Sam Hulme | (406) 750-8136 | shulme33@gmail.com</a:t>
            </a:r>
            <a:endParaRPr lang="en-US" sz="1600" dirty="0">
              <a:solidFill>
                <a:srgbClr val="D9E0E2"/>
              </a:solidFill>
              <a:latin typeface="Karla" pitchFamily="2" charset="0"/>
              <a:ea typeface="Karla" pitchFamily="2" charset="0"/>
            </a:endParaRPr>
          </a:p>
        </p:txBody>
      </p:sp>
      <p:grpSp>
        <p:nvGrpSpPr>
          <p:cNvPr id="42" name="Group 41">
            <a:extLst>
              <a:ext uri="{FF2B5EF4-FFF2-40B4-BE49-F238E27FC236}">
                <a16:creationId xmlns:a16="http://schemas.microsoft.com/office/drawing/2014/main" id="{4F41DF87-646E-7646-90F6-35E5A0E16622}"/>
              </a:ext>
            </a:extLst>
          </p:cNvPr>
          <p:cNvGrpSpPr/>
          <p:nvPr/>
        </p:nvGrpSpPr>
        <p:grpSpPr>
          <a:xfrm>
            <a:off x="120942" y="10727941"/>
            <a:ext cx="593893" cy="593893"/>
            <a:chOff x="4643438" y="1285876"/>
            <a:chExt cx="3586162" cy="3586162"/>
          </a:xfrm>
        </p:grpSpPr>
        <p:sp>
          <p:nvSpPr>
            <p:cNvPr id="43" name="Oval 42">
              <a:extLst>
                <a:ext uri="{FF2B5EF4-FFF2-40B4-BE49-F238E27FC236}">
                  <a16:creationId xmlns:a16="http://schemas.microsoft.com/office/drawing/2014/main" id="{EF5C7E16-6639-D444-B160-3AF9E01BB600}"/>
                </a:ext>
              </a:extLst>
            </p:cNvPr>
            <p:cNvSpPr/>
            <p:nvPr/>
          </p:nvSpPr>
          <p:spPr>
            <a:xfrm>
              <a:off x="4643438" y="1285876"/>
              <a:ext cx="3586162" cy="3586162"/>
            </a:xfrm>
            <a:prstGeom prst="ellipse">
              <a:avLst/>
            </a:prstGeom>
            <a:solidFill>
              <a:srgbClr val="A5BC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4" name="Picture 43" descr="A person wearing a suit and tie smiling at the camera&#10;&#10;Description automatically generated">
              <a:extLst>
                <a:ext uri="{FF2B5EF4-FFF2-40B4-BE49-F238E27FC236}">
                  <a16:creationId xmlns:a16="http://schemas.microsoft.com/office/drawing/2014/main" id="{C990FA17-68F5-DB4F-B968-4AF8E8C8E002}"/>
                </a:ext>
              </a:extLst>
            </p:cNvPr>
            <p:cNvPicPr>
              <a:picLocks noChangeAspect="1"/>
            </p:cNvPicPr>
            <p:nvPr/>
          </p:nvPicPr>
          <p:blipFill rotWithShape="1">
            <a:blip r:embed="rId3"/>
            <a:srcRect l="65988" t="3744" r="4304" b="43751"/>
            <a:stretch/>
          </p:blipFill>
          <p:spPr>
            <a:xfrm>
              <a:off x="4746229" y="1388667"/>
              <a:ext cx="3380580" cy="3380580"/>
            </a:xfrm>
            <a:prstGeom prst="ellipse">
              <a:avLst/>
            </a:prstGeom>
          </p:spPr>
        </p:pic>
      </p:grpSp>
      <p:sp>
        <p:nvSpPr>
          <p:cNvPr id="24" name="Rectangle 23">
            <a:extLst>
              <a:ext uri="{FF2B5EF4-FFF2-40B4-BE49-F238E27FC236}">
                <a16:creationId xmlns:a16="http://schemas.microsoft.com/office/drawing/2014/main" id="{C8D37D2D-C35C-1E4A-8ED1-28303134C9A1}"/>
              </a:ext>
            </a:extLst>
          </p:cNvPr>
          <p:cNvSpPr/>
          <p:nvPr/>
        </p:nvSpPr>
        <p:spPr>
          <a:xfrm>
            <a:off x="1117733" y="6338846"/>
            <a:ext cx="4621877" cy="1075366"/>
          </a:xfrm>
          <a:prstGeom prst="rect">
            <a:avLst/>
          </a:prstGeom>
          <a:solidFill>
            <a:srgbClr val="D9E0E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FB64DE9D-4D63-A940-8015-EF26FD45B194}"/>
              </a:ext>
            </a:extLst>
          </p:cNvPr>
          <p:cNvSpPr/>
          <p:nvPr/>
        </p:nvSpPr>
        <p:spPr>
          <a:xfrm>
            <a:off x="1117733" y="7593311"/>
            <a:ext cx="4621877" cy="1090999"/>
          </a:xfrm>
          <a:prstGeom prst="rect">
            <a:avLst/>
          </a:prstGeom>
          <a:solidFill>
            <a:srgbClr val="D9E0E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descr="A body of water with a mountain in the background&#10;&#10;Description automatically generated">
            <a:extLst>
              <a:ext uri="{FF2B5EF4-FFF2-40B4-BE49-F238E27FC236}">
                <a16:creationId xmlns:a16="http://schemas.microsoft.com/office/drawing/2014/main" id="{35F50C79-4798-0244-BFF2-650F335F60BA}"/>
              </a:ext>
            </a:extLst>
          </p:cNvPr>
          <p:cNvPicPr>
            <a:picLocks noChangeAspect="1"/>
          </p:cNvPicPr>
          <p:nvPr/>
        </p:nvPicPr>
        <p:blipFill>
          <a:blip r:embed="rId4"/>
          <a:stretch>
            <a:fillRect/>
          </a:stretch>
        </p:blipFill>
        <p:spPr>
          <a:xfrm>
            <a:off x="1144661" y="6369942"/>
            <a:ext cx="1814116" cy="1015905"/>
          </a:xfrm>
          <a:prstGeom prst="rect">
            <a:avLst/>
          </a:prstGeom>
        </p:spPr>
      </p:pic>
      <p:pic>
        <p:nvPicPr>
          <p:cNvPr id="32" name="Picture 31" descr="A picture containing water, small, surfing, standing&#10;&#10;Description automatically generated">
            <a:extLst>
              <a:ext uri="{FF2B5EF4-FFF2-40B4-BE49-F238E27FC236}">
                <a16:creationId xmlns:a16="http://schemas.microsoft.com/office/drawing/2014/main" id="{C8759089-B422-B44B-8163-DFB90E7E7C82}"/>
              </a:ext>
            </a:extLst>
          </p:cNvPr>
          <p:cNvPicPr>
            <a:picLocks noChangeAspect="1"/>
          </p:cNvPicPr>
          <p:nvPr/>
        </p:nvPicPr>
        <p:blipFill rotWithShape="1">
          <a:blip r:embed="rId5"/>
          <a:srcRect r="2971"/>
          <a:stretch/>
        </p:blipFill>
        <p:spPr>
          <a:xfrm>
            <a:off x="1144662" y="7614142"/>
            <a:ext cx="1814115" cy="1047020"/>
          </a:xfrm>
          <a:prstGeom prst="rect">
            <a:avLst/>
          </a:prstGeom>
        </p:spPr>
      </p:pic>
      <p:sp>
        <p:nvSpPr>
          <p:cNvPr id="33" name="TextBox 32">
            <a:extLst>
              <a:ext uri="{FF2B5EF4-FFF2-40B4-BE49-F238E27FC236}">
                <a16:creationId xmlns:a16="http://schemas.microsoft.com/office/drawing/2014/main" id="{B43DD9F0-EC9F-5842-AC00-0D20F5CD286E}"/>
              </a:ext>
            </a:extLst>
          </p:cNvPr>
          <p:cNvSpPr txBox="1"/>
          <p:nvPr/>
        </p:nvSpPr>
        <p:spPr>
          <a:xfrm>
            <a:off x="162651" y="-6998"/>
            <a:ext cx="552184" cy="230832"/>
          </a:xfrm>
          <a:prstGeom prst="rect">
            <a:avLst/>
          </a:prstGeom>
          <a:noFill/>
        </p:spPr>
        <p:txBody>
          <a:bodyPr wrap="square" rtlCol="0">
            <a:spAutoFit/>
          </a:bodyPr>
          <a:lstStyle/>
          <a:p>
            <a:r>
              <a:rPr lang="en-US" sz="900" dirty="0">
                <a:solidFill>
                  <a:srgbClr val="1F222A"/>
                </a:solidFill>
                <a:latin typeface="Karla" pitchFamily="2" charset="0"/>
                <a:ea typeface="Karla" pitchFamily="2" charset="0"/>
              </a:rPr>
              <a:t>Home</a:t>
            </a:r>
          </a:p>
        </p:txBody>
      </p:sp>
      <p:sp>
        <p:nvSpPr>
          <p:cNvPr id="34" name="TextBox 33">
            <a:extLst>
              <a:ext uri="{FF2B5EF4-FFF2-40B4-BE49-F238E27FC236}">
                <a16:creationId xmlns:a16="http://schemas.microsoft.com/office/drawing/2014/main" id="{A6505072-542B-AA40-9247-183676663B2C}"/>
              </a:ext>
            </a:extLst>
          </p:cNvPr>
          <p:cNvSpPr txBox="1"/>
          <p:nvPr/>
        </p:nvSpPr>
        <p:spPr>
          <a:xfrm>
            <a:off x="670846" y="-6998"/>
            <a:ext cx="625154" cy="230832"/>
          </a:xfrm>
          <a:prstGeom prst="rect">
            <a:avLst/>
          </a:prstGeom>
          <a:noFill/>
        </p:spPr>
        <p:txBody>
          <a:bodyPr wrap="square" rtlCol="0">
            <a:spAutoFit/>
          </a:bodyPr>
          <a:lstStyle/>
          <a:p>
            <a:r>
              <a:rPr lang="en-US" sz="900" dirty="0">
                <a:solidFill>
                  <a:srgbClr val="1F222A"/>
                </a:solidFill>
                <a:latin typeface="Karla" pitchFamily="2" charset="0"/>
                <a:ea typeface="Karla" pitchFamily="2" charset="0"/>
              </a:rPr>
              <a:t>About</a:t>
            </a:r>
          </a:p>
        </p:txBody>
      </p:sp>
      <p:sp>
        <p:nvSpPr>
          <p:cNvPr id="35" name="TextBox 34">
            <a:extLst>
              <a:ext uri="{FF2B5EF4-FFF2-40B4-BE49-F238E27FC236}">
                <a16:creationId xmlns:a16="http://schemas.microsoft.com/office/drawing/2014/main" id="{90ADEE6B-3390-874E-9376-6FA1B07E55E6}"/>
              </a:ext>
            </a:extLst>
          </p:cNvPr>
          <p:cNvSpPr txBox="1"/>
          <p:nvPr/>
        </p:nvSpPr>
        <p:spPr>
          <a:xfrm>
            <a:off x="1804195" y="0"/>
            <a:ext cx="625154" cy="230832"/>
          </a:xfrm>
          <a:prstGeom prst="rect">
            <a:avLst/>
          </a:prstGeom>
          <a:noFill/>
        </p:spPr>
        <p:txBody>
          <a:bodyPr wrap="square" rtlCol="0">
            <a:spAutoFit/>
          </a:bodyPr>
          <a:lstStyle/>
          <a:p>
            <a:r>
              <a:rPr lang="en-US" sz="900" dirty="0">
                <a:solidFill>
                  <a:srgbClr val="1F222A"/>
                </a:solidFill>
                <a:latin typeface="Karla" pitchFamily="2" charset="0"/>
                <a:ea typeface="Karla" pitchFamily="2" charset="0"/>
              </a:rPr>
              <a:t>Projects</a:t>
            </a:r>
          </a:p>
        </p:txBody>
      </p:sp>
      <p:sp>
        <p:nvSpPr>
          <p:cNvPr id="41" name="TextBox 40">
            <a:extLst>
              <a:ext uri="{FF2B5EF4-FFF2-40B4-BE49-F238E27FC236}">
                <a16:creationId xmlns:a16="http://schemas.microsoft.com/office/drawing/2014/main" id="{B36241D4-488B-0445-91AC-DDF91BA937A8}"/>
              </a:ext>
            </a:extLst>
          </p:cNvPr>
          <p:cNvSpPr txBox="1"/>
          <p:nvPr/>
        </p:nvSpPr>
        <p:spPr>
          <a:xfrm>
            <a:off x="1183958" y="0"/>
            <a:ext cx="625154" cy="230832"/>
          </a:xfrm>
          <a:prstGeom prst="rect">
            <a:avLst/>
          </a:prstGeom>
          <a:noFill/>
        </p:spPr>
        <p:txBody>
          <a:bodyPr wrap="square" rtlCol="0">
            <a:spAutoFit/>
          </a:bodyPr>
          <a:lstStyle/>
          <a:p>
            <a:r>
              <a:rPr lang="en-US" sz="900" dirty="0">
                <a:solidFill>
                  <a:srgbClr val="1F222A"/>
                </a:solidFill>
                <a:latin typeface="Karla" pitchFamily="2" charset="0"/>
                <a:ea typeface="Karla" pitchFamily="2" charset="0"/>
              </a:rPr>
              <a:t>Resume</a:t>
            </a:r>
          </a:p>
        </p:txBody>
      </p:sp>
    </p:spTree>
    <p:extLst>
      <p:ext uri="{BB962C8B-B14F-4D97-AF65-F5344CB8AC3E}">
        <p14:creationId xmlns:p14="http://schemas.microsoft.com/office/powerpoint/2010/main" val="39013923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D2B88D-C7CA-1040-BBF4-82A4F67A0642}"/>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45623723-3C6A-D240-96C6-DA4C14C6B5B6}"/>
              </a:ext>
            </a:extLst>
          </p:cNvPr>
          <p:cNvSpPr>
            <a:spLocks noGrp="1"/>
          </p:cNvSpPr>
          <p:nvPr>
            <p:ph idx="1"/>
          </p:nvPr>
        </p:nvSpPr>
        <p:spPr/>
        <p:txBody>
          <a:bodyPr/>
          <a:lstStyle/>
          <a:p>
            <a:r>
              <a:rPr lang="en-US" dirty="0"/>
              <a:t>Gradient on the top navbar. Light on the bottom and dark on the top.</a:t>
            </a:r>
          </a:p>
          <a:p>
            <a:endParaRPr lang="en-US" dirty="0"/>
          </a:p>
          <a:p>
            <a:r>
              <a:rPr lang="en-US" dirty="0"/>
              <a:t>Sections</a:t>
            </a:r>
          </a:p>
          <a:p>
            <a:endParaRPr lang="en-US" dirty="0"/>
          </a:p>
          <a:p>
            <a:r>
              <a:rPr lang="en-US" dirty="0"/>
              <a:t>About</a:t>
            </a:r>
          </a:p>
          <a:p>
            <a:pPr lvl="1"/>
            <a:r>
              <a:rPr lang="en-US" dirty="0"/>
              <a:t>Where I Grew Up</a:t>
            </a:r>
          </a:p>
          <a:p>
            <a:pPr lvl="1"/>
            <a:r>
              <a:rPr lang="en-US" dirty="0"/>
              <a:t>My favorite </a:t>
            </a:r>
            <a:r>
              <a:rPr lang="en-US" dirty="0" err="1"/>
              <a:t>superheros</a:t>
            </a:r>
            <a:endParaRPr lang="en-US" dirty="0"/>
          </a:p>
          <a:p>
            <a:pPr lvl="1"/>
            <a:r>
              <a:rPr lang="en-US" dirty="0"/>
              <a:t>My favorite movie</a:t>
            </a:r>
          </a:p>
          <a:p>
            <a:endParaRPr lang="en-US" dirty="0"/>
          </a:p>
          <a:p>
            <a:r>
              <a:rPr lang="en-US" dirty="0"/>
              <a:t>Projects</a:t>
            </a:r>
          </a:p>
          <a:p>
            <a:endParaRPr lang="en-US" dirty="0"/>
          </a:p>
          <a:p>
            <a:r>
              <a:rPr lang="en-US" dirty="0"/>
              <a:t>Resume</a:t>
            </a:r>
          </a:p>
          <a:p>
            <a:pPr lvl="1"/>
            <a:r>
              <a:rPr lang="en-US" dirty="0"/>
              <a:t>Button for Resume Download</a:t>
            </a:r>
          </a:p>
          <a:p>
            <a:pPr lvl="1"/>
            <a:r>
              <a:rPr lang="en-US" dirty="0"/>
              <a:t>Skills</a:t>
            </a:r>
          </a:p>
          <a:p>
            <a:pPr lvl="1"/>
            <a:r>
              <a:rPr lang="en-US" dirty="0"/>
              <a:t>Work Experience</a:t>
            </a:r>
          </a:p>
          <a:p>
            <a:pPr lvl="1"/>
            <a:r>
              <a:rPr lang="en-US" dirty="0"/>
              <a:t>Education</a:t>
            </a:r>
          </a:p>
          <a:p>
            <a:pPr lvl="1"/>
            <a:endParaRPr lang="en-US" dirty="0"/>
          </a:p>
          <a:p>
            <a:pPr marL="0" indent="0">
              <a:buNone/>
            </a:pPr>
            <a:r>
              <a:rPr lang="en-US" dirty="0"/>
              <a:t>Add a questionnaire with fun questions that the person might answer. Favorite superhero, favorite movie, </a:t>
            </a:r>
            <a:r>
              <a:rPr lang="en-US" dirty="0" err="1"/>
              <a:t>etc</a:t>
            </a:r>
            <a:r>
              <a:rPr lang="en-US" dirty="0"/>
              <a:t>…</a:t>
            </a:r>
          </a:p>
        </p:txBody>
      </p:sp>
    </p:spTree>
    <p:extLst>
      <p:ext uri="{BB962C8B-B14F-4D97-AF65-F5344CB8AC3E}">
        <p14:creationId xmlns:p14="http://schemas.microsoft.com/office/powerpoint/2010/main" val="39244170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FDD423-E0B0-BA4C-BA56-C23816D4DCF2}"/>
              </a:ext>
            </a:extLst>
          </p:cNvPr>
          <p:cNvSpPr>
            <a:spLocks noGrp="1"/>
          </p:cNvSpPr>
          <p:nvPr>
            <p:ph type="title"/>
          </p:nvPr>
        </p:nvSpPr>
        <p:spPr/>
        <p:txBody>
          <a:bodyPr/>
          <a:lstStyle/>
          <a:p>
            <a:r>
              <a:rPr lang="en-US" dirty="0"/>
              <a:t>Color Scheme</a:t>
            </a:r>
          </a:p>
        </p:txBody>
      </p:sp>
      <p:sp>
        <p:nvSpPr>
          <p:cNvPr id="3" name="Content Placeholder 2">
            <a:extLst>
              <a:ext uri="{FF2B5EF4-FFF2-40B4-BE49-F238E27FC236}">
                <a16:creationId xmlns:a16="http://schemas.microsoft.com/office/drawing/2014/main" id="{BAF4200A-6413-C14C-A17C-E4B3D80A88FE}"/>
              </a:ext>
            </a:extLst>
          </p:cNvPr>
          <p:cNvSpPr>
            <a:spLocks noGrp="1"/>
          </p:cNvSpPr>
          <p:nvPr>
            <p:ph idx="1"/>
          </p:nvPr>
        </p:nvSpPr>
        <p:spPr>
          <a:xfrm>
            <a:off x="1409093" y="4353250"/>
            <a:ext cx="1486676" cy="1889095"/>
          </a:xfrm>
        </p:spPr>
        <p:txBody>
          <a:bodyPr>
            <a:normAutofit lnSpcReduction="10000"/>
          </a:bodyPr>
          <a:lstStyle/>
          <a:p>
            <a:r>
              <a:rPr lang="en-US" dirty="0"/>
              <a:t>#1F222A</a:t>
            </a:r>
          </a:p>
          <a:p>
            <a:r>
              <a:rPr lang="en-US" dirty="0"/>
              <a:t>#8F9294</a:t>
            </a:r>
          </a:p>
          <a:p>
            <a:r>
              <a:rPr lang="en-US" dirty="0"/>
              <a:t>#A5BCC3</a:t>
            </a:r>
          </a:p>
          <a:p>
            <a:r>
              <a:rPr lang="en-US" dirty="0"/>
              <a:t>#D9E0E2</a:t>
            </a:r>
          </a:p>
          <a:p>
            <a:r>
              <a:rPr lang="en-US" dirty="0"/>
              <a:t>#F4F3F3</a:t>
            </a:r>
          </a:p>
        </p:txBody>
      </p:sp>
      <p:sp>
        <p:nvSpPr>
          <p:cNvPr id="4" name="Rectangle 3">
            <a:extLst>
              <a:ext uri="{FF2B5EF4-FFF2-40B4-BE49-F238E27FC236}">
                <a16:creationId xmlns:a16="http://schemas.microsoft.com/office/drawing/2014/main" id="{470B5A55-1588-0A4F-8A21-F35E3B12FF36}"/>
              </a:ext>
            </a:extLst>
          </p:cNvPr>
          <p:cNvSpPr/>
          <p:nvPr/>
        </p:nvSpPr>
        <p:spPr>
          <a:xfrm>
            <a:off x="2053029" y="7643797"/>
            <a:ext cx="729188" cy="3299368"/>
          </a:xfrm>
          <a:prstGeom prst="rect">
            <a:avLst/>
          </a:prstGeom>
          <a:solidFill>
            <a:srgbClr val="8F92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5" name="Rectangle 4">
            <a:extLst>
              <a:ext uri="{FF2B5EF4-FFF2-40B4-BE49-F238E27FC236}">
                <a16:creationId xmlns:a16="http://schemas.microsoft.com/office/drawing/2014/main" id="{F0A84682-DCFC-944D-9823-F39BAD363BA7}"/>
              </a:ext>
            </a:extLst>
          </p:cNvPr>
          <p:cNvSpPr/>
          <p:nvPr/>
        </p:nvSpPr>
        <p:spPr>
          <a:xfrm>
            <a:off x="1210288" y="7643797"/>
            <a:ext cx="729188" cy="3299368"/>
          </a:xfrm>
          <a:prstGeom prst="rect">
            <a:avLst/>
          </a:prstGeom>
          <a:solidFill>
            <a:srgbClr val="1F22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6" name="Rectangle 5">
            <a:extLst>
              <a:ext uri="{FF2B5EF4-FFF2-40B4-BE49-F238E27FC236}">
                <a16:creationId xmlns:a16="http://schemas.microsoft.com/office/drawing/2014/main" id="{A6D86631-C808-3145-8C8F-F849B2701361}"/>
              </a:ext>
            </a:extLst>
          </p:cNvPr>
          <p:cNvSpPr/>
          <p:nvPr/>
        </p:nvSpPr>
        <p:spPr>
          <a:xfrm>
            <a:off x="2895769" y="7643797"/>
            <a:ext cx="729188" cy="3299368"/>
          </a:xfrm>
          <a:prstGeom prst="rect">
            <a:avLst/>
          </a:prstGeom>
          <a:solidFill>
            <a:srgbClr val="A5BC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7" name="Rectangle 6">
            <a:extLst>
              <a:ext uri="{FF2B5EF4-FFF2-40B4-BE49-F238E27FC236}">
                <a16:creationId xmlns:a16="http://schemas.microsoft.com/office/drawing/2014/main" id="{7D175978-D94A-554C-82E0-9E2B477690AA}"/>
              </a:ext>
            </a:extLst>
          </p:cNvPr>
          <p:cNvSpPr/>
          <p:nvPr/>
        </p:nvSpPr>
        <p:spPr>
          <a:xfrm>
            <a:off x="3759995" y="7643797"/>
            <a:ext cx="729188" cy="3299368"/>
          </a:xfrm>
          <a:prstGeom prst="rect">
            <a:avLst/>
          </a:prstGeom>
          <a:solidFill>
            <a:srgbClr val="D9E0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8" name="Rectangle 7">
            <a:extLst>
              <a:ext uri="{FF2B5EF4-FFF2-40B4-BE49-F238E27FC236}">
                <a16:creationId xmlns:a16="http://schemas.microsoft.com/office/drawing/2014/main" id="{31963230-62DD-3149-88A7-BAA3E6B99388}"/>
              </a:ext>
            </a:extLst>
          </p:cNvPr>
          <p:cNvSpPr/>
          <p:nvPr/>
        </p:nvSpPr>
        <p:spPr>
          <a:xfrm>
            <a:off x="4619304" y="7643797"/>
            <a:ext cx="729188" cy="3299368"/>
          </a:xfrm>
          <a:prstGeom prst="rect">
            <a:avLst/>
          </a:prstGeom>
          <a:solidFill>
            <a:srgbClr val="F4F3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20393400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A5DCB77F-2BC9-4048-8884-E5793045DBA8}"/>
              </a:ext>
            </a:extLst>
          </p:cNvPr>
          <p:cNvGrpSpPr/>
          <p:nvPr/>
        </p:nvGrpSpPr>
        <p:grpSpPr>
          <a:xfrm>
            <a:off x="2426977" y="2286001"/>
            <a:ext cx="2592279" cy="3561055"/>
            <a:chOff x="2183907" y="905522"/>
            <a:chExt cx="2592279" cy="3561055"/>
          </a:xfrm>
        </p:grpSpPr>
        <p:sp>
          <p:nvSpPr>
            <p:cNvPr id="5" name="Oval 4">
              <a:extLst>
                <a:ext uri="{FF2B5EF4-FFF2-40B4-BE49-F238E27FC236}">
                  <a16:creationId xmlns:a16="http://schemas.microsoft.com/office/drawing/2014/main" id="{F043FF98-3664-BD48-BFC6-7E57E901EB40}"/>
                </a:ext>
              </a:extLst>
            </p:cNvPr>
            <p:cNvSpPr/>
            <p:nvPr/>
          </p:nvSpPr>
          <p:spPr>
            <a:xfrm>
              <a:off x="2183907" y="905522"/>
              <a:ext cx="2592279" cy="2592279"/>
            </a:xfrm>
            <a:prstGeom prst="ellipse">
              <a:avLst/>
            </a:prstGeom>
            <a:solidFill>
              <a:srgbClr val="F4F3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Pie 6">
              <a:extLst>
                <a:ext uri="{FF2B5EF4-FFF2-40B4-BE49-F238E27FC236}">
                  <a16:creationId xmlns:a16="http://schemas.microsoft.com/office/drawing/2014/main" id="{629E8293-19CE-8545-81D7-818EF30DDF16}"/>
                </a:ext>
              </a:extLst>
            </p:cNvPr>
            <p:cNvSpPr/>
            <p:nvPr/>
          </p:nvSpPr>
          <p:spPr>
            <a:xfrm rot="5400000">
              <a:off x="2511270" y="2529025"/>
              <a:ext cx="1937552" cy="1937552"/>
            </a:xfrm>
            <a:prstGeom prst="pie">
              <a:avLst>
                <a:gd name="adj1" fmla="val 5406420"/>
                <a:gd name="adj2" fmla="val 16200000"/>
              </a:avLst>
            </a:prstGeom>
            <a:solidFill>
              <a:srgbClr val="1F22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Oval 7">
              <a:extLst>
                <a:ext uri="{FF2B5EF4-FFF2-40B4-BE49-F238E27FC236}">
                  <a16:creationId xmlns:a16="http://schemas.microsoft.com/office/drawing/2014/main" id="{9FF9F4E3-C3B3-8646-B58C-AB8B905C1F8E}"/>
                </a:ext>
              </a:extLst>
            </p:cNvPr>
            <p:cNvSpPr/>
            <p:nvPr/>
          </p:nvSpPr>
          <p:spPr>
            <a:xfrm>
              <a:off x="2816071" y="1304278"/>
              <a:ext cx="1327950" cy="1327950"/>
            </a:xfrm>
            <a:prstGeom prst="ellipse">
              <a:avLst/>
            </a:prstGeom>
            <a:solidFill>
              <a:srgbClr val="1F22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 name="Group 9">
            <a:extLst>
              <a:ext uri="{FF2B5EF4-FFF2-40B4-BE49-F238E27FC236}">
                <a16:creationId xmlns:a16="http://schemas.microsoft.com/office/drawing/2014/main" id="{6320EC53-4581-2F42-AD46-705231435CA6}"/>
              </a:ext>
            </a:extLst>
          </p:cNvPr>
          <p:cNvGrpSpPr/>
          <p:nvPr/>
        </p:nvGrpSpPr>
        <p:grpSpPr>
          <a:xfrm>
            <a:off x="38100" y="2329331"/>
            <a:ext cx="2044473" cy="1565551"/>
            <a:chOff x="923925" y="491830"/>
            <a:chExt cx="1847850" cy="1414985"/>
          </a:xfrm>
        </p:grpSpPr>
        <p:sp>
          <p:nvSpPr>
            <p:cNvPr id="11" name="Rounded Rectangle 10">
              <a:extLst>
                <a:ext uri="{FF2B5EF4-FFF2-40B4-BE49-F238E27FC236}">
                  <a16:creationId xmlns:a16="http://schemas.microsoft.com/office/drawing/2014/main" id="{71E7C514-697E-6C48-A80B-301202BD36FB}"/>
                </a:ext>
              </a:extLst>
            </p:cNvPr>
            <p:cNvSpPr/>
            <p:nvPr/>
          </p:nvSpPr>
          <p:spPr>
            <a:xfrm>
              <a:off x="923925" y="491830"/>
              <a:ext cx="1847850" cy="257175"/>
            </a:xfrm>
            <a:prstGeom prst="roundRect">
              <a:avLst/>
            </a:prstGeom>
            <a:solidFill>
              <a:srgbClr val="F4F3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a:extLst>
                <a:ext uri="{FF2B5EF4-FFF2-40B4-BE49-F238E27FC236}">
                  <a16:creationId xmlns:a16="http://schemas.microsoft.com/office/drawing/2014/main" id="{4B99B2D2-72E9-994A-B133-550138AF8BC9}"/>
                </a:ext>
              </a:extLst>
            </p:cNvPr>
            <p:cNvSpPr/>
            <p:nvPr/>
          </p:nvSpPr>
          <p:spPr>
            <a:xfrm>
              <a:off x="923925" y="1070735"/>
              <a:ext cx="1847850" cy="257175"/>
            </a:xfrm>
            <a:prstGeom prst="roundRect">
              <a:avLst/>
            </a:prstGeom>
            <a:solidFill>
              <a:srgbClr val="F4F3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a:extLst>
                <a:ext uri="{FF2B5EF4-FFF2-40B4-BE49-F238E27FC236}">
                  <a16:creationId xmlns:a16="http://schemas.microsoft.com/office/drawing/2014/main" id="{B9DEA74A-568D-8045-8ECB-5B533624B352}"/>
                </a:ext>
              </a:extLst>
            </p:cNvPr>
            <p:cNvSpPr/>
            <p:nvPr/>
          </p:nvSpPr>
          <p:spPr>
            <a:xfrm>
              <a:off x="923925" y="1649640"/>
              <a:ext cx="1847850" cy="257175"/>
            </a:xfrm>
            <a:prstGeom prst="roundRect">
              <a:avLst/>
            </a:prstGeom>
            <a:solidFill>
              <a:srgbClr val="F4F3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 name="Group 5">
            <a:extLst>
              <a:ext uri="{FF2B5EF4-FFF2-40B4-BE49-F238E27FC236}">
                <a16:creationId xmlns:a16="http://schemas.microsoft.com/office/drawing/2014/main" id="{C86ED348-329A-F64B-B85E-B948A13C28C6}"/>
              </a:ext>
            </a:extLst>
          </p:cNvPr>
          <p:cNvGrpSpPr/>
          <p:nvPr/>
        </p:nvGrpSpPr>
        <p:grpSpPr>
          <a:xfrm>
            <a:off x="2179122" y="6086104"/>
            <a:ext cx="1335974" cy="1335974"/>
            <a:chOff x="2179122" y="3800104"/>
            <a:chExt cx="1335974" cy="1335974"/>
          </a:xfrm>
        </p:grpSpPr>
        <p:sp>
          <p:nvSpPr>
            <p:cNvPr id="3" name="Oval 2">
              <a:extLst>
                <a:ext uri="{FF2B5EF4-FFF2-40B4-BE49-F238E27FC236}">
                  <a16:creationId xmlns:a16="http://schemas.microsoft.com/office/drawing/2014/main" id="{CF7B51FB-995F-244D-BD51-E8C0D22B2B9E}"/>
                </a:ext>
              </a:extLst>
            </p:cNvPr>
            <p:cNvSpPr/>
            <p:nvPr/>
          </p:nvSpPr>
          <p:spPr>
            <a:xfrm>
              <a:off x="2179122" y="3800104"/>
              <a:ext cx="1335974" cy="1335974"/>
            </a:xfrm>
            <a:prstGeom prst="ellipse">
              <a:avLst/>
            </a:prstGeom>
            <a:solidFill>
              <a:srgbClr val="A5BC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ross 3">
              <a:extLst>
                <a:ext uri="{FF2B5EF4-FFF2-40B4-BE49-F238E27FC236}">
                  <a16:creationId xmlns:a16="http://schemas.microsoft.com/office/drawing/2014/main" id="{F6700674-EA1A-BA45-AA55-3F85E8FAF335}"/>
                </a:ext>
              </a:extLst>
            </p:cNvPr>
            <p:cNvSpPr/>
            <p:nvPr/>
          </p:nvSpPr>
          <p:spPr>
            <a:xfrm rot="18900000">
              <a:off x="2368314" y="4013782"/>
              <a:ext cx="950025" cy="950025"/>
            </a:xfrm>
            <a:prstGeom prst="plus">
              <a:avLst>
                <a:gd name="adj" fmla="val 41875"/>
              </a:avLst>
            </a:prstGeom>
            <a:solidFill>
              <a:srgbClr val="D9E0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8444090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4F3F3"/>
        </a:solidFill>
        <a:effectLst/>
      </p:bgPr>
    </p:bg>
    <p:spTree>
      <p:nvGrpSpPr>
        <p:cNvPr id="1" name=""/>
        <p:cNvGrpSpPr/>
        <p:nvPr/>
      </p:nvGrpSpPr>
      <p:grpSpPr>
        <a:xfrm>
          <a:off x="0" y="0"/>
          <a:ext cx="0" cy="0"/>
          <a:chOff x="0" y="0"/>
          <a:chExt cx="0" cy="0"/>
        </a:xfrm>
      </p:grpSpPr>
      <p:sp>
        <p:nvSpPr>
          <p:cNvPr id="60" name="Rounded Rectangle 59">
            <a:extLst>
              <a:ext uri="{FF2B5EF4-FFF2-40B4-BE49-F238E27FC236}">
                <a16:creationId xmlns:a16="http://schemas.microsoft.com/office/drawing/2014/main" id="{484E11E5-5142-CE47-B13C-AE6E08FF7908}"/>
              </a:ext>
            </a:extLst>
          </p:cNvPr>
          <p:cNvSpPr/>
          <p:nvPr/>
        </p:nvSpPr>
        <p:spPr>
          <a:xfrm>
            <a:off x="2609828" y="7379685"/>
            <a:ext cx="1638344" cy="1950126"/>
          </a:xfrm>
          <a:prstGeom prst="roundRect">
            <a:avLst>
              <a:gd name="adj" fmla="val 0"/>
            </a:avLst>
          </a:prstGeom>
          <a:solidFill>
            <a:srgbClr val="8F92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ounded Rectangle 60">
            <a:extLst>
              <a:ext uri="{FF2B5EF4-FFF2-40B4-BE49-F238E27FC236}">
                <a16:creationId xmlns:a16="http://schemas.microsoft.com/office/drawing/2014/main" id="{76956423-FCD5-C948-BA4C-77731B551433}"/>
              </a:ext>
            </a:extLst>
          </p:cNvPr>
          <p:cNvSpPr/>
          <p:nvPr/>
        </p:nvSpPr>
        <p:spPr>
          <a:xfrm>
            <a:off x="4262198" y="7379685"/>
            <a:ext cx="1638344" cy="1950126"/>
          </a:xfrm>
          <a:prstGeom prst="roundRect">
            <a:avLst>
              <a:gd name="adj" fmla="val 0"/>
            </a:avLst>
          </a:prstGeom>
          <a:solidFill>
            <a:srgbClr val="8F92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ounded Rectangle 58">
            <a:extLst>
              <a:ext uri="{FF2B5EF4-FFF2-40B4-BE49-F238E27FC236}">
                <a16:creationId xmlns:a16="http://schemas.microsoft.com/office/drawing/2014/main" id="{AC89BE4E-B5C5-BA49-99E1-E4780C13D5EB}"/>
              </a:ext>
            </a:extLst>
          </p:cNvPr>
          <p:cNvSpPr/>
          <p:nvPr/>
        </p:nvSpPr>
        <p:spPr>
          <a:xfrm>
            <a:off x="957458" y="7379685"/>
            <a:ext cx="1638344" cy="1950126"/>
          </a:xfrm>
          <a:prstGeom prst="roundRect">
            <a:avLst>
              <a:gd name="adj" fmla="val 0"/>
            </a:avLst>
          </a:prstGeom>
          <a:solidFill>
            <a:srgbClr val="8F92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27F93F16-1B53-DD4E-9375-A52485D54031}"/>
              </a:ext>
            </a:extLst>
          </p:cNvPr>
          <p:cNvSpPr/>
          <p:nvPr/>
        </p:nvSpPr>
        <p:spPr>
          <a:xfrm>
            <a:off x="0" y="2286000"/>
            <a:ext cx="6858000" cy="361594"/>
          </a:xfrm>
          <a:prstGeom prst="rect">
            <a:avLst/>
          </a:prstGeom>
          <a:solidFill>
            <a:srgbClr val="1F22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6" name="Rounded Rectangle 5">
            <a:extLst>
              <a:ext uri="{FF2B5EF4-FFF2-40B4-BE49-F238E27FC236}">
                <a16:creationId xmlns:a16="http://schemas.microsoft.com/office/drawing/2014/main" id="{90CB2AE9-FA5C-2248-A481-590F385790EF}"/>
              </a:ext>
            </a:extLst>
          </p:cNvPr>
          <p:cNvSpPr/>
          <p:nvPr/>
        </p:nvSpPr>
        <p:spPr>
          <a:xfrm>
            <a:off x="2697809" y="6769156"/>
            <a:ext cx="1462378" cy="409355"/>
          </a:xfrm>
          <a:prstGeom prst="roundRect">
            <a:avLst>
              <a:gd name="adj" fmla="val 50000"/>
            </a:avLst>
          </a:prstGeom>
          <a:solidFill>
            <a:srgbClr val="1F22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Reliable DEMO" panose="02000506000000020004" pitchFamily="2" charset="0"/>
              </a:rPr>
              <a:t>Say</a:t>
            </a:r>
            <a:r>
              <a:rPr lang="en-US" sz="1200" dirty="0">
                <a:latin typeface="Reliable DEMO" panose="02000506000000020004" pitchFamily="2" charset="0"/>
              </a:rPr>
              <a:t> </a:t>
            </a:r>
            <a:r>
              <a:rPr lang="en-US" sz="1600" dirty="0">
                <a:latin typeface="Reliable DEMO" panose="02000506000000020004" pitchFamily="2" charset="0"/>
              </a:rPr>
              <a:t>Hello</a:t>
            </a:r>
            <a:endParaRPr lang="en-US" sz="1200" dirty="0">
              <a:latin typeface="Reliable DEMO" panose="02000506000000020004" pitchFamily="2" charset="0"/>
            </a:endParaRPr>
          </a:p>
        </p:txBody>
      </p:sp>
      <p:grpSp>
        <p:nvGrpSpPr>
          <p:cNvPr id="16" name="Group 15">
            <a:extLst>
              <a:ext uri="{FF2B5EF4-FFF2-40B4-BE49-F238E27FC236}">
                <a16:creationId xmlns:a16="http://schemas.microsoft.com/office/drawing/2014/main" id="{C4C501B6-9F15-DB42-A676-8CA90EF72B68}"/>
              </a:ext>
            </a:extLst>
          </p:cNvPr>
          <p:cNvGrpSpPr/>
          <p:nvPr/>
        </p:nvGrpSpPr>
        <p:grpSpPr>
          <a:xfrm>
            <a:off x="62157" y="2350603"/>
            <a:ext cx="303480" cy="232389"/>
            <a:chOff x="923925" y="491830"/>
            <a:chExt cx="1847850" cy="1414985"/>
          </a:xfrm>
          <a:solidFill>
            <a:srgbClr val="F4F3F3"/>
          </a:solidFill>
        </p:grpSpPr>
        <p:sp>
          <p:nvSpPr>
            <p:cNvPr id="13" name="Rounded Rectangle 12">
              <a:extLst>
                <a:ext uri="{FF2B5EF4-FFF2-40B4-BE49-F238E27FC236}">
                  <a16:creationId xmlns:a16="http://schemas.microsoft.com/office/drawing/2014/main" id="{40F47046-7CED-8C43-AE69-27941DF21B9B}"/>
                </a:ext>
              </a:extLst>
            </p:cNvPr>
            <p:cNvSpPr/>
            <p:nvPr/>
          </p:nvSpPr>
          <p:spPr>
            <a:xfrm>
              <a:off x="923925" y="491830"/>
              <a:ext cx="1847850" cy="257175"/>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ounded Rectangle 13">
              <a:extLst>
                <a:ext uri="{FF2B5EF4-FFF2-40B4-BE49-F238E27FC236}">
                  <a16:creationId xmlns:a16="http://schemas.microsoft.com/office/drawing/2014/main" id="{2E1659D7-4845-1D48-8AA2-09987A2E945C}"/>
                </a:ext>
              </a:extLst>
            </p:cNvPr>
            <p:cNvSpPr/>
            <p:nvPr/>
          </p:nvSpPr>
          <p:spPr>
            <a:xfrm>
              <a:off x="923925" y="1070735"/>
              <a:ext cx="1847850" cy="257175"/>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a:extLst>
                <a:ext uri="{FF2B5EF4-FFF2-40B4-BE49-F238E27FC236}">
                  <a16:creationId xmlns:a16="http://schemas.microsoft.com/office/drawing/2014/main" id="{A6BB44F0-F0F7-BC4D-9D97-2A2346865665}"/>
                </a:ext>
              </a:extLst>
            </p:cNvPr>
            <p:cNvSpPr/>
            <p:nvPr/>
          </p:nvSpPr>
          <p:spPr>
            <a:xfrm>
              <a:off x="923925" y="1649640"/>
              <a:ext cx="1847850" cy="257175"/>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 16">
            <a:extLst>
              <a:ext uri="{FF2B5EF4-FFF2-40B4-BE49-F238E27FC236}">
                <a16:creationId xmlns:a16="http://schemas.microsoft.com/office/drawing/2014/main" id="{0E87F6B9-A1BA-3643-8B47-3EAFA72188DD}"/>
              </a:ext>
            </a:extLst>
          </p:cNvPr>
          <p:cNvGrpSpPr/>
          <p:nvPr/>
        </p:nvGrpSpPr>
        <p:grpSpPr>
          <a:xfrm>
            <a:off x="6487407" y="2328037"/>
            <a:ext cx="308436" cy="423704"/>
            <a:chOff x="2183907" y="905522"/>
            <a:chExt cx="2592279" cy="3561055"/>
          </a:xfrm>
        </p:grpSpPr>
        <p:sp>
          <p:nvSpPr>
            <p:cNvPr id="18" name="Oval 17">
              <a:extLst>
                <a:ext uri="{FF2B5EF4-FFF2-40B4-BE49-F238E27FC236}">
                  <a16:creationId xmlns:a16="http://schemas.microsoft.com/office/drawing/2014/main" id="{771F679F-407F-834D-9BEF-10D4E20A08A4}"/>
                </a:ext>
              </a:extLst>
            </p:cNvPr>
            <p:cNvSpPr/>
            <p:nvPr/>
          </p:nvSpPr>
          <p:spPr>
            <a:xfrm>
              <a:off x="2183907" y="905522"/>
              <a:ext cx="2592279" cy="2592279"/>
            </a:xfrm>
            <a:prstGeom prst="ellipse">
              <a:avLst/>
            </a:prstGeom>
            <a:solidFill>
              <a:srgbClr val="F4F3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Pie 18">
              <a:extLst>
                <a:ext uri="{FF2B5EF4-FFF2-40B4-BE49-F238E27FC236}">
                  <a16:creationId xmlns:a16="http://schemas.microsoft.com/office/drawing/2014/main" id="{C4F9775D-7B0E-3649-B910-7A4CC6B6F1F9}"/>
                </a:ext>
              </a:extLst>
            </p:cNvPr>
            <p:cNvSpPr/>
            <p:nvPr/>
          </p:nvSpPr>
          <p:spPr>
            <a:xfrm rot="5400000">
              <a:off x="2511270" y="2529025"/>
              <a:ext cx="1937552" cy="1937552"/>
            </a:xfrm>
            <a:prstGeom prst="pie">
              <a:avLst>
                <a:gd name="adj1" fmla="val 5406420"/>
                <a:gd name="adj2" fmla="val 16200000"/>
              </a:avLst>
            </a:prstGeom>
            <a:solidFill>
              <a:srgbClr val="1F22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0" name="Oval 19">
              <a:extLst>
                <a:ext uri="{FF2B5EF4-FFF2-40B4-BE49-F238E27FC236}">
                  <a16:creationId xmlns:a16="http://schemas.microsoft.com/office/drawing/2014/main" id="{4089A298-372E-D64F-9B20-713E0E80A1A2}"/>
                </a:ext>
              </a:extLst>
            </p:cNvPr>
            <p:cNvSpPr/>
            <p:nvPr/>
          </p:nvSpPr>
          <p:spPr>
            <a:xfrm>
              <a:off x="2816071" y="1304278"/>
              <a:ext cx="1327950" cy="1327950"/>
            </a:xfrm>
            <a:prstGeom prst="ellipse">
              <a:avLst/>
            </a:prstGeom>
            <a:solidFill>
              <a:srgbClr val="1F22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 name="Rectangle 20">
            <a:extLst>
              <a:ext uri="{FF2B5EF4-FFF2-40B4-BE49-F238E27FC236}">
                <a16:creationId xmlns:a16="http://schemas.microsoft.com/office/drawing/2014/main" id="{4726617E-E5AB-374A-AE8A-C509D5C2674B}"/>
              </a:ext>
            </a:extLst>
          </p:cNvPr>
          <p:cNvSpPr/>
          <p:nvPr/>
        </p:nvSpPr>
        <p:spPr>
          <a:xfrm>
            <a:off x="-4" y="10619773"/>
            <a:ext cx="6858004" cy="810228"/>
          </a:xfrm>
          <a:prstGeom prst="rect">
            <a:avLst/>
          </a:prstGeom>
          <a:solidFill>
            <a:srgbClr val="1F22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23" name="Picture 22" descr="A close up of a snow covered mountain&#10;&#10;Description automatically generated">
            <a:extLst>
              <a:ext uri="{FF2B5EF4-FFF2-40B4-BE49-F238E27FC236}">
                <a16:creationId xmlns:a16="http://schemas.microsoft.com/office/drawing/2014/main" id="{3DE9D712-B6C4-2B48-A5D1-54249F5DBBD2}"/>
              </a:ext>
            </a:extLst>
          </p:cNvPr>
          <p:cNvPicPr>
            <a:picLocks noChangeAspect="1"/>
          </p:cNvPicPr>
          <p:nvPr/>
        </p:nvPicPr>
        <p:blipFill rotWithShape="1">
          <a:blip r:embed="rId2"/>
          <a:srcRect t="26627"/>
          <a:stretch/>
        </p:blipFill>
        <p:spPr>
          <a:xfrm>
            <a:off x="0" y="2642802"/>
            <a:ext cx="6858000" cy="2830442"/>
          </a:xfrm>
          <a:prstGeom prst="rect">
            <a:avLst/>
          </a:prstGeom>
        </p:spPr>
      </p:pic>
      <p:grpSp>
        <p:nvGrpSpPr>
          <p:cNvPr id="26" name="Group 25">
            <a:extLst>
              <a:ext uri="{FF2B5EF4-FFF2-40B4-BE49-F238E27FC236}">
                <a16:creationId xmlns:a16="http://schemas.microsoft.com/office/drawing/2014/main" id="{FB4CC19C-CF7A-7540-9F58-6BAB09F43918}"/>
              </a:ext>
            </a:extLst>
          </p:cNvPr>
          <p:cNvGrpSpPr/>
          <p:nvPr/>
        </p:nvGrpSpPr>
        <p:grpSpPr>
          <a:xfrm>
            <a:off x="3916325" y="3067177"/>
            <a:ext cx="2053601" cy="2053601"/>
            <a:chOff x="4643438" y="1285876"/>
            <a:chExt cx="3586162" cy="3586162"/>
          </a:xfrm>
        </p:grpSpPr>
        <p:sp>
          <p:nvSpPr>
            <p:cNvPr id="27" name="Oval 26">
              <a:extLst>
                <a:ext uri="{FF2B5EF4-FFF2-40B4-BE49-F238E27FC236}">
                  <a16:creationId xmlns:a16="http://schemas.microsoft.com/office/drawing/2014/main" id="{45604EA8-4FCD-A240-B549-10DAB4474362}"/>
                </a:ext>
              </a:extLst>
            </p:cNvPr>
            <p:cNvSpPr/>
            <p:nvPr/>
          </p:nvSpPr>
          <p:spPr>
            <a:xfrm>
              <a:off x="4643438" y="1285876"/>
              <a:ext cx="3586162" cy="3586162"/>
            </a:xfrm>
            <a:prstGeom prst="ellipse">
              <a:avLst/>
            </a:prstGeom>
            <a:solidFill>
              <a:srgbClr val="A5BC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8" name="Picture 27" descr="A person wearing a suit and tie smiling at the camera&#10;&#10;Description automatically generated">
              <a:extLst>
                <a:ext uri="{FF2B5EF4-FFF2-40B4-BE49-F238E27FC236}">
                  <a16:creationId xmlns:a16="http://schemas.microsoft.com/office/drawing/2014/main" id="{93579B5D-6BA8-1242-83A7-9ECD020FD86E}"/>
                </a:ext>
              </a:extLst>
            </p:cNvPr>
            <p:cNvPicPr>
              <a:picLocks noChangeAspect="1"/>
            </p:cNvPicPr>
            <p:nvPr/>
          </p:nvPicPr>
          <p:blipFill rotWithShape="1">
            <a:blip r:embed="rId3"/>
            <a:srcRect l="65988" t="3744" r="4304" b="43751"/>
            <a:stretch/>
          </p:blipFill>
          <p:spPr>
            <a:xfrm>
              <a:off x="4746229" y="1388667"/>
              <a:ext cx="3380580" cy="3380580"/>
            </a:xfrm>
            <a:prstGeom prst="ellipse">
              <a:avLst/>
            </a:prstGeom>
          </p:spPr>
        </p:pic>
      </p:grpSp>
      <p:sp>
        <p:nvSpPr>
          <p:cNvPr id="30" name="TextBox 29">
            <a:extLst>
              <a:ext uri="{FF2B5EF4-FFF2-40B4-BE49-F238E27FC236}">
                <a16:creationId xmlns:a16="http://schemas.microsoft.com/office/drawing/2014/main" id="{948E0EB1-BB44-584B-A66C-8B6B4FB3A376}"/>
              </a:ext>
            </a:extLst>
          </p:cNvPr>
          <p:cNvSpPr txBox="1"/>
          <p:nvPr/>
        </p:nvSpPr>
        <p:spPr>
          <a:xfrm>
            <a:off x="946938" y="2955371"/>
            <a:ext cx="2661306" cy="769441"/>
          </a:xfrm>
          <a:prstGeom prst="rect">
            <a:avLst/>
          </a:prstGeom>
          <a:noFill/>
        </p:spPr>
        <p:txBody>
          <a:bodyPr wrap="none" rtlCol="0">
            <a:spAutoFit/>
          </a:bodyPr>
          <a:lstStyle/>
          <a:p>
            <a:r>
              <a:rPr lang="en-US" sz="4400" dirty="0">
                <a:solidFill>
                  <a:srgbClr val="D9E0E2"/>
                </a:solidFill>
                <a:latin typeface="Reliable DEMO" panose="02000506000000020004" pitchFamily="2" charset="0"/>
              </a:rPr>
              <a:t>Sam hulme</a:t>
            </a:r>
          </a:p>
        </p:txBody>
      </p:sp>
      <p:sp>
        <p:nvSpPr>
          <p:cNvPr id="2" name="TextBox 1">
            <a:extLst>
              <a:ext uri="{FF2B5EF4-FFF2-40B4-BE49-F238E27FC236}">
                <a16:creationId xmlns:a16="http://schemas.microsoft.com/office/drawing/2014/main" id="{724BA2CD-8125-904C-AD0C-D679A96286AA}"/>
              </a:ext>
            </a:extLst>
          </p:cNvPr>
          <p:cNvSpPr txBox="1"/>
          <p:nvPr/>
        </p:nvSpPr>
        <p:spPr>
          <a:xfrm>
            <a:off x="1272078" y="8884182"/>
            <a:ext cx="910827" cy="369332"/>
          </a:xfrm>
          <a:prstGeom prst="rect">
            <a:avLst/>
          </a:prstGeom>
          <a:solidFill>
            <a:srgbClr val="8F9294"/>
          </a:solidFill>
          <a:ln>
            <a:noFill/>
          </a:ln>
        </p:spPr>
        <p:txBody>
          <a:bodyPr wrap="none" rtlCol="0">
            <a:spAutoFit/>
          </a:bodyPr>
          <a:lstStyle/>
          <a:p>
            <a:r>
              <a:rPr lang="en-US" b="1" dirty="0">
                <a:solidFill>
                  <a:srgbClr val="D9E0E2"/>
                </a:solidFill>
                <a:latin typeface="Reliable DEMO" panose="02000506000000020004" pitchFamily="2" charset="0"/>
                <a:ea typeface="Karla" pitchFamily="2" charset="0"/>
              </a:rPr>
              <a:t>Resume</a:t>
            </a:r>
          </a:p>
        </p:txBody>
      </p:sp>
      <p:sp>
        <p:nvSpPr>
          <p:cNvPr id="3" name="TextBox 2">
            <a:extLst>
              <a:ext uri="{FF2B5EF4-FFF2-40B4-BE49-F238E27FC236}">
                <a16:creationId xmlns:a16="http://schemas.microsoft.com/office/drawing/2014/main" id="{A6AC305F-D1FB-2B41-A173-2D009CC3A283}"/>
              </a:ext>
            </a:extLst>
          </p:cNvPr>
          <p:cNvSpPr txBox="1"/>
          <p:nvPr/>
        </p:nvSpPr>
        <p:spPr>
          <a:xfrm>
            <a:off x="2881379" y="8883485"/>
            <a:ext cx="1064715" cy="369332"/>
          </a:xfrm>
          <a:prstGeom prst="rect">
            <a:avLst/>
          </a:prstGeom>
          <a:solidFill>
            <a:srgbClr val="8F9294"/>
          </a:solidFill>
          <a:ln>
            <a:noFill/>
          </a:ln>
        </p:spPr>
        <p:txBody>
          <a:bodyPr wrap="none" rtlCol="0">
            <a:spAutoFit/>
          </a:bodyPr>
          <a:lstStyle/>
          <a:p>
            <a:r>
              <a:rPr lang="en-US" b="1" dirty="0">
                <a:solidFill>
                  <a:srgbClr val="D9E0E2"/>
                </a:solidFill>
                <a:latin typeface="Reliable DEMO" panose="02000506000000020004" pitchFamily="2" charset="0"/>
                <a:ea typeface="Karla" pitchFamily="2" charset="0"/>
              </a:rPr>
              <a:t>Projects</a:t>
            </a:r>
          </a:p>
        </p:txBody>
      </p:sp>
      <p:sp>
        <p:nvSpPr>
          <p:cNvPr id="5" name="TextBox 4">
            <a:extLst>
              <a:ext uri="{FF2B5EF4-FFF2-40B4-BE49-F238E27FC236}">
                <a16:creationId xmlns:a16="http://schemas.microsoft.com/office/drawing/2014/main" id="{D8D1F578-97D9-1242-9BA1-C34C3EA30BDE}"/>
              </a:ext>
            </a:extLst>
          </p:cNvPr>
          <p:cNvSpPr txBox="1"/>
          <p:nvPr/>
        </p:nvSpPr>
        <p:spPr>
          <a:xfrm>
            <a:off x="4680459" y="8883485"/>
            <a:ext cx="801823" cy="369332"/>
          </a:xfrm>
          <a:prstGeom prst="rect">
            <a:avLst/>
          </a:prstGeom>
          <a:solidFill>
            <a:srgbClr val="8F9294"/>
          </a:solidFill>
          <a:ln>
            <a:noFill/>
          </a:ln>
        </p:spPr>
        <p:txBody>
          <a:bodyPr wrap="none" rtlCol="0">
            <a:spAutoFit/>
          </a:bodyPr>
          <a:lstStyle/>
          <a:p>
            <a:r>
              <a:rPr lang="en-US" b="1" dirty="0">
                <a:solidFill>
                  <a:srgbClr val="D9E0E2"/>
                </a:solidFill>
                <a:latin typeface="Reliable DEMO" panose="02000506000000020004" pitchFamily="2" charset="0"/>
                <a:ea typeface="Karla" pitchFamily="2" charset="0"/>
              </a:rPr>
              <a:t>Social</a:t>
            </a:r>
          </a:p>
        </p:txBody>
      </p:sp>
      <p:sp>
        <p:nvSpPr>
          <p:cNvPr id="12" name="Rounded Rectangle 11">
            <a:extLst>
              <a:ext uri="{FF2B5EF4-FFF2-40B4-BE49-F238E27FC236}">
                <a16:creationId xmlns:a16="http://schemas.microsoft.com/office/drawing/2014/main" id="{CD59C494-F06D-C348-84B7-B01F6E3B93C0}"/>
              </a:ext>
            </a:extLst>
          </p:cNvPr>
          <p:cNvSpPr/>
          <p:nvPr/>
        </p:nvSpPr>
        <p:spPr>
          <a:xfrm>
            <a:off x="1795751" y="6420761"/>
            <a:ext cx="3266502" cy="236490"/>
          </a:xfrm>
          <a:prstGeom prst="roundRect">
            <a:avLst>
              <a:gd name="adj" fmla="val 5128"/>
            </a:avLst>
          </a:prstGeom>
          <a:solidFill>
            <a:srgbClr val="F4F3F3"/>
          </a:solidFill>
          <a:ln>
            <a:solidFill>
              <a:srgbClr val="8F92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dirty="0">
                <a:solidFill>
                  <a:srgbClr val="8F9294"/>
                </a:solidFill>
                <a:latin typeface="Karla" pitchFamily="2" charset="0"/>
                <a:ea typeface="Karla" pitchFamily="2" charset="0"/>
              </a:rPr>
              <a:t>Enter name or message here…</a:t>
            </a:r>
          </a:p>
        </p:txBody>
      </p:sp>
      <p:grpSp>
        <p:nvGrpSpPr>
          <p:cNvPr id="36" name="Group 35">
            <a:extLst>
              <a:ext uri="{FF2B5EF4-FFF2-40B4-BE49-F238E27FC236}">
                <a16:creationId xmlns:a16="http://schemas.microsoft.com/office/drawing/2014/main" id="{8D78E7AD-C95B-E842-9ABB-E0D34744D316}"/>
              </a:ext>
            </a:extLst>
          </p:cNvPr>
          <p:cNvGrpSpPr/>
          <p:nvPr/>
        </p:nvGrpSpPr>
        <p:grpSpPr>
          <a:xfrm>
            <a:off x="4893135" y="6489017"/>
            <a:ext cx="99978" cy="99978"/>
            <a:chOff x="2179122" y="3800104"/>
            <a:chExt cx="1335974" cy="1335974"/>
          </a:xfrm>
        </p:grpSpPr>
        <p:sp>
          <p:nvSpPr>
            <p:cNvPr id="37" name="Oval 36">
              <a:extLst>
                <a:ext uri="{FF2B5EF4-FFF2-40B4-BE49-F238E27FC236}">
                  <a16:creationId xmlns:a16="http://schemas.microsoft.com/office/drawing/2014/main" id="{4A1E868A-2EF0-DD4B-878B-98C9C85AD31F}"/>
                </a:ext>
              </a:extLst>
            </p:cNvPr>
            <p:cNvSpPr/>
            <p:nvPr/>
          </p:nvSpPr>
          <p:spPr>
            <a:xfrm>
              <a:off x="2179122" y="3800104"/>
              <a:ext cx="1335974" cy="1335974"/>
            </a:xfrm>
            <a:prstGeom prst="ellipse">
              <a:avLst/>
            </a:prstGeom>
            <a:solidFill>
              <a:srgbClr val="8F92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Cross 37">
              <a:extLst>
                <a:ext uri="{FF2B5EF4-FFF2-40B4-BE49-F238E27FC236}">
                  <a16:creationId xmlns:a16="http://schemas.microsoft.com/office/drawing/2014/main" id="{D5D33B88-0773-CD45-9FD0-7C9613043E01}"/>
                </a:ext>
              </a:extLst>
            </p:cNvPr>
            <p:cNvSpPr/>
            <p:nvPr/>
          </p:nvSpPr>
          <p:spPr>
            <a:xfrm rot="18900000">
              <a:off x="2368314" y="4013782"/>
              <a:ext cx="950025" cy="950025"/>
            </a:xfrm>
            <a:prstGeom prst="plus">
              <a:avLst>
                <a:gd name="adj" fmla="val 41875"/>
              </a:avLst>
            </a:prstGeom>
            <a:solidFill>
              <a:srgbClr val="D9E0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TextBox 21">
            <a:extLst>
              <a:ext uri="{FF2B5EF4-FFF2-40B4-BE49-F238E27FC236}">
                <a16:creationId xmlns:a16="http://schemas.microsoft.com/office/drawing/2014/main" id="{D7EC49B2-3D4B-A64B-BDF0-5DF9333D397A}"/>
              </a:ext>
            </a:extLst>
          </p:cNvPr>
          <p:cNvSpPr txBox="1"/>
          <p:nvPr/>
        </p:nvSpPr>
        <p:spPr>
          <a:xfrm>
            <a:off x="888079" y="5681537"/>
            <a:ext cx="5234354" cy="600164"/>
          </a:xfrm>
          <a:prstGeom prst="rect">
            <a:avLst/>
          </a:prstGeom>
          <a:noFill/>
        </p:spPr>
        <p:txBody>
          <a:bodyPr wrap="square" rtlCol="0">
            <a:spAutoFit/>
          </a:bodyPr>
          <a:lstStyle/>
          <a:p>
            <a:pPr algn="ctr"/>
            <a:r>
              <a:rPr lang="en-US" sz="1100" dirty="0">
                <a:solidFill>
                  <a:srgbClr val="8F9294"/>
                </a:solidFill>
                <a:latin typeface="Karla" pitchFamily="2" charset="0"/>
                <a:ea typeface="Karla" pitchFamily="2" charset="0"/>
              </a:rPr>
              <a:t>First time here? Say hi by entering a message below. I’m always curious to know who visits my site! After that, feel free to poke around and see what interesting things you can find. There is always new stuff being added!</a:t>
            </a:r>
          </a:p>
        </p:txBody>
      </p:sp>
      <p:sp>
        <p:nvSpPr>
          <p:cNvPr id="39" name="TextBox 38">
            <a:extLst>
              <a:ext uri="{FF2B5EF4-FFF2-40B4-BE49-F238E27FC236}">
                <a16:creationId xmlns:a16="http://schemas.microsoft.com/office/drawing/2014/main" id="{A055A6A5-E301-6943-A249-094CC029B4D7}"/>
              </a:ext>
            </a:extLst>
          </p:cNvPr>
          <p:cNvSpPr txBox="1"/>
          <p:nvPr/>
        </p:nvSpPr>
        <p:spPr>
          <a:xfrm>
            <a:off x="5826300" y="2332284"/>
            <a:ext cx="635110" cy="261610"/>
          </a:xfrm>
          <a:prstGeom prst="rect">
            <a:avLst/>
          </a:prstGeom>
          <a:noFill/>
        </p:spPr>
        <p:txBody>
          <a:bodyPr wrap="none" rtlCol="0">
            <a:spAutoFit/>
          </a:bodyPr>
          <a:lstStyle/>
          <a:p>
            <a:r>
              <a:rPr lang="en-US" sz="1100" dirty="0">
                <a:solidFill>
                  <a:srgbClr val="D9E0E2"/>
                </a:solidFill>
                <a:latin typeface="Karla" pitchFamily="2" charset="0"/>
                <a:ea typeface="Karla" pitchFamily="2" charset="0"/>
              </a:rPr>
              <a:t>Sign In</a:t>
            </a:r>
          </a:p>
        </p:txBody>
      </p:sp>
      <p:sp>
        <p:nvSpPr>
          <p:cNvPr id="8" name="TextBox 7">
            <a:extLst>
              <a:ext uri="{FF2B5EF4-FFF2-40B4-BE49-F238E27FC236}">
                <a16:creationId xmlns:a16="http://schemas.microsoft.com/office/drawing/2014/main" id="{949F75DA-C63A-B245-AECB-8550A682B431}"/>
              </a:ext>
            </a:extLst>
          </p:cNvPr>
          <p:cNvSpPr txBox="1"/>
          <p:nvPr/>
        </p:nvSpPr>
        <p:spPr>
          <a:xfrm>
            <a:off x="5309676" y="11073198"/>
            <a:ext cx="1556836" cy="369332"/>
          </a:xfrm>
          <a:prstGeom prst="rect">
            <a:avLst/>
          </a:prstGeom>
          <a:noFill/>
        </p:spPr>
        <p:txBody>
          <a:bodyPr wrap="none" rtlCol="0">
            <a:spAutoFit/>
          </a:bodyPr>
          <a:lstStyle/>
          <a:p>
            <a:r>
              <a:rPr lang="en-US" dirty="0">
                <a:solidFill>
                  <a:srgbClr val="D9E0E2"/>
                </a:solidFill>
                <a:latin typeface="Reliable DEMO" panose="02000506000000020004" pitchFamily="2" charset="0"/>
              </a:rPr>
              <a:t>Samhulme.com</a:t>
            </a:r>
          </a:p>
        </p:txBody>
      </p:sp>
      <p:sp>
        <p:nvSpPr>
          <p:cNvPr id="40" name="TextBox 39">
            <a:extLst>
              <a:ext uri="{FF2B5EF4-FFF2-40B4-BE49-F238E27FC236}">
                <a16:creationId xmlns:a16="http://schemas.microsoft.com/office/drawing/2014/main" id="{7D0FB8C0-E686-4746-8238-F78632EB7256}"/>
              </a:ext>
            </a:extLst>
          </p:cNvPr>
          <p:cNvSpPr txBox="1"/>
          <p:nvPr/>
        </p:nvSpPr>
        <p:spPr>
          <a:xfrm>
            <a:off x="1563859" y="10762906"/>
            <a:ext cx="3882794" cy="276999"/>
          </a:xfrm>
          <a:prstGeom prst="rect">
            <a:avLst/>
          </a:prstGeom>
          <a:noFill/>
        </p:spPr>
        <p:txBody>
          <a:bodyPr wrap="none" rtlCol="0">
            <a:spAutoFit/>
          </a:bodyPr>
          <a:lstStyle/>
          <a:p>
            <a:r>
              <a:rPr lang="en-US" sz="1200" dirty="0">
                <a:solidFill>
                  <a:srgbClr val="D9E0E2"/>
                </a:solidFill>
                <a:latin typeface="Karla" pitchFamily="2" charset="0"/>
                <a:ea typeface="Karla" pitchFamily="2" charset="0"/>
              </a:rPr>
              <a:t>Sam Hulme | (406) 750-8136 | shulme33@gmail.com</a:t>
            </a:r>
            <a:endParaRPr lang="en-US" sz="1600" dirty="0">
              <a:solidFill>
                <a:srgbClr val="D9E0E2"/>
              </a:solidFill>
              <a:latin typeface="Karla" pitchFamily="2" charset="0"/>
              <a:ea typeface="Karla" pitchFamily="2" charset="0"/>
            </a:endParaRPr>
          </a:p>
        </p:txBody>
      </p:sp>
      <p:grpSp>
        <p:nvGrpSpPr>
          <p:cNvPr id="42" name="Group 41">
            <a:extLst>
              <a:ext uri="{FF2B5EF4-FFF2-40B4-BE49-F238E27FC236}">
                <a16:creationId xmlns:a16="http://schemas.microsoft.com/office/drawing/2014/main" id="{4F41DF87-646E-7646-90F6-35E5A0E16622}"/>
              </a:ext>
            </a:extLst>
          </p:cNvPr>
          <p:cNvGrpSpPr/>
          <p:nvPr/>
        </p:nvGrpSpPr>
        <p:grpSpPr>
          <a:xfrm>
            <a:off x="120942" y="10727941"/>
            <a:ext cx="593893" cy="593893"/>
            <a:chOff x="4643438" y="1285876"/>
            <a:chExt cx="3586162" cy="3586162"/>
          </a:xfrm>
        </p:grpSpPr>
        <p:sp>
          <p:nvSpPr>
            <p:cNvPr id="43" name="Oval 42">
              <a:extLst>
                <a:ext uri="{FF2B5EF4-FFF2-40B4-BE49-F238E27FC236}">
                  <a16:creationId xmlns:a16="http://schemas.microsoft.com/office/drawing/2014/main" id="{EF5C7E16-6639-D444-B160-3AF9E01BB600}"/>
                </a:ext>
              </a:extLst>
            </p:cNvPr>
            <p:cNvSpPr/>
            <p:nvPr/>
          </p:nvSpPr>
          <p:spPr>
            <a:xfrm>
              <a:off x="4643438" y="1285876"/>
              <a:ext cx="3586162" cy="3586162"/>
            </a:xfrm>
            <a:prstGeom prst="ellipse">
              <a:avLst/>
            </a:prstGeom>
            <a:solidFill>
              <a:srgbClr val="A5BC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4" name="Picture 43" descr="A person wearing a suit and tie smiling at the camera&#10;&#10;Description automatically generated">
              <a:extLst>
                <a:ext uri="{FF2B5EF4-FFF2-40B4-BE49-F238E27FC236}">
                  <a16:creationId xmlns:a16="http://schemas.microsoft.com/office/drawing/2014/main" id="{C990FA17-68F5-DB4F-B968-4AF8E8C8E002}"/>
                </a:ext>
              </a:extLst>
            </p:cNvPr>
            <p:cNvPicPr>
              <a:picLocks noChangeAspect="1"/>
            </p:cNvPicPr>
            <p:nvPr/>
          </p:nvPicPr>
          <p:blipFill rotWithShape="1">
            <a:blip r:embed="rId3"/>
            <a:srcRect l="65988" t="3744" r="4304" b="43751"/>
            <a:stretch/>
          </p:blipFill>
          <p:spPr>
            <a:xfrm>
              <a:off x="4746229" y="1388667"/>
              <a:ext cx="3380580" cy="3380580"/>
            </a:xfrm>
            <a:prstGeom prst="ellipse">
              <a:avLst/>
            </a:prstGeom>
          </p:spPr>
        </p:pic>
      </p:grpSp>
      <p:pic>
        <p:nvPicPr>
          <p:cNvPr id="46" name="Picture 45" descr="A close up of a logo&#10;&#10;Description automatically generated">
            <a:extLst>
              <a:ext uri="{FF2B5EF4-FFF2-40B4-BE49-F238E27FC236}">
                <a16:creationId xmlns:a16="http://schemas.microsoft.com/office/drawing/2014/main" id="{ED3733DB-3F56-5049-8D7E-4CC90357072C}"/>
              </a:ext>
            </a:extLst>
          </p:cNvPr>
          <p:cNvPicPr>
            <a:picLocks noChangeAspect="1"/>
          </p:cNvPicPr>
          <p:nvPr/>
        </p:nvPicPr>
        <p:blipFill>
          <a:blip r:embed="rId4"/>
          <a:stretch>
            <a:fillRect/>
          </a:stretch>
        </p:blipFill>
        <p:spPr>
          <a:xfrm>
            <a:off x="5112948" y="7712135"/>
            <a:ext cx="399922" cy="399922"/>
          </a:xfrm>
          <a:prstGeom prst="rect">
            <a:avLst/>
          </a:prstGeom>
          <a:solidFill>
            <a:srgbClr val="8F9294"/>
          </a:solidFill>
          <a:ln>
            <a:noFill/>
          </a:ln>
        </p:spPr>
      </p:pic>
      <p:pic>
        <p:nvPicPr>
          <p:cNvPr id="48" name="Picture 47" descr="A close up of a logo&#10;&#10;Description automatically generated">
            <a:extLst>
              <a:ext uri="{FF2B5EF4-FFF2-40B4-BE49-F238E27FC236}">
                <a16:creationId xmlns:a16="http://schemas.microsoft.com/office/drawing/2014/main" id="{F6597931-5A21-C14D-823A-E6DFB0339F97}"/>
              </a:ext>
            </a:extLst>
          </p:cNvPr>
          <p:cNvPicPr>
            <a:picLocks noChangeAspect="1"/>
          </p:cNvPicPr>
          <p:nvPr/>
        </p:nvPicPr>
        <p:blipFill>
          <a:blip r:embed="rId5"/>
          <a:stretch>
            <a:fillRect/>
          </a:stretch>
        </p:blipFill>
        <p:spPr>
          <a:xfrm>
            <a:off x="5107122" y="8255189"/>
            <a:ext cx="399922" cy="399922"/>
          </a:xfrm>
          <a:prstGeom prst="rect">
            <a:avLst/>
          </a:prstGeom>
          <a:solidFill>
            <a:srgbClr val="8F9294"/>
          </a:solidFill>
          <a:ln>
            <a:noFill/>
          </a:ln>
        </p:spPr>
      </p:pic>
      <p:pic>
        <p:nvPicPr>
          <p:cNvPr id="50" name="Picture 49" descr="A close up of a logo&#10;&#10;Description automatically generated">
            <a:extLst>
              <a:ext uri="{FF2B5EF4-FFF2-40B4-BE49-F238E27FC236}">
                <a16:creationId xmlns:a16="http://schemas.microsoft.com/office/drawing/2014/main" id="{2D176E5F-709A-8B44-9AB9-4974FCCE38F6}"/>
              </a:ext>
            </a:extLst>
          </p:cNvPr>
          <p:cNvPicPr>
            <a:picLocks noChangeAspect="1"/>
          </p:cNvPicPr>
          <p:nvPr/>
        </p:nvPicPr>
        <p:blipFill>
          <a:blip r:embed="rId6"/>
          <a:stretch>
            <a:fillRect/>
          </a:stretch>
        </p:blipFill>
        <p:spPr>
          <a:xfrm>
            <a:off x="4618700" y="8256810"/>
            <a:ext cx="399922" cy="399922"/>
          </a:xfrm>
          <a:prstGeom prst="rect">
            <a:avLst/>
          </a:prstGeom>
          <a:solidFill>
            <a:srgbClr val="8F9294"/>
          </a:solidFill>
          <a:ln>
            <a:noFill/>
          </a:ln>
        </p:spPr>
      </p:pic>
      <p:pic>
        <p:nvPicPr>
          <p:cNvPr id="52" name="Picture 51" descr="A close up of a logo&#10;&#10;Description automatically generated">
            <a:extLst>
              <a:ext uri="{FF2B5EF4-FFF2-40B4-BE49-F238E27FC236}">
                <a16:creationId xmlns:a16="http://schemas.microsoft.com/office/drawing/2014/main" id="{D3386B5D-7702-924C-AE24-5D33ACFF5187}"/>
              </a:ext>
            </a:extLst>
          </p:cNvPr>
          <p:cNvPicPr>
            <a:picLocks noChangeAspect="1"/>
          </p:cNvPicPr>
          <p:nvPr/>
        </p:nvPicPr>
        <p:blipFill>
          <a:blip r:embed="rId7"/>
          <a:stretch>
            <a:fillRect/>
          </a:stretch>
        </p:blipFill>
        <p:spPr>
          <a:xfrm>
            <a:off x="4624526" y="7718267"/>
            <a:ext cx="399922" cy="399922"/>
          </a:xfrm>
          <a:prstGeom prst="rect">
            <a:avLst/>
          </a:prstGeom>
          <a:solidFill>
            <a:srgbClr val="8F9294"/>
          </a:solidFill>
          <a:ln>
            <a:noFill/>
          </a:ln>
        </p:spPr>
      </p:pic>
      <p:pic>
        <p:nvPicPr>
          <p:cNvPr id="56" name="Picture 55" descr="A picture containing drawing, plate&#10;&#10;Description automatically generated">
            <a:extLst>
              <a:ext uri="{FF2B5EF4-FFF2-40B4-BE49-F238E27FC236}">
                <a16:creationId xmlns:a16="http://schemas.microsoft.com/office/drawing/2014/main" id="{5458AB84-164F-7A43-9A83-F2F46F97A822}"/>
              </a:ext>
            </a:extLst>
          </p:cNvPr>
          <p:cNvPicPr>
            <a:picLocks noChangeAspect="1"/>
          </p:cNvPicPr>
          <p:nvPr/>
        </p:nvPicPr>
        <p:blipFill>
          <a:blip r:embed="rId8"/>
          <a:stretch>
            <a:fillRect/>
          </a:stretch>
        </p:blipFill>
        <p:spPr>
          <a:xfrm>
            <a:off x="2915006" y="7673017"/>
            <a:ext cx="1051891" cy="1051891"/>
          </a:xfrm>
          <a:prstGeom prst="rect">
            <a:avLst/>
          </a:prstGeom>
          <a:solidFill>
            <a:srgbClr val="8F9294"/>
          </a:solidFill>
          <a:ln>
            <a:noFill/>
          </a:ln>
        </p:spPr>
      </p:pic>
      <p:pic>
        <p:nvPicPr>
          <p:cNvPr id="58" name="Picture 57" descr="A picture containing drawing, plate&#10;&#10;Description automatically generated">
            <a:extLst>
              <a:ext uri="{FF2B5EF4-FFF2-40B4-BE49-F238E27FC236}">
                <a16:creationId xmlns:a16="http://schemas.microsoft.com/office/drawing/2014/main" id="{3297FAE2-922F-CB44-8602-DA0F0EEF7A9D}"/>
              </a:ext>
            </a:extLst>
          </p:cNvPr>
          <p:cNvPicPr>
            <a:picLocks noChangeAspect="1"/>
          </p:cNvPicPr>
          <p:nvPr/>
        </p:nvPicPr>
        <p:blipFill>
          <a:blip r:embed="rId9"/>
          <a:stretch>
            <a:fillRect/>
          </a:stretch>
        </p:blipFill>
        <p:spPr>
          <a:xfrm>
            <a:off x="1322678" y="7659697"/>
            <a:ext cx="1051890" cy="1051890"/>
          </a:xfrm>
          <a:prstGeom prst="rect">
            <a:avLst/>
          </a:prstGeom>
          <a:solidFill>
            <a:srgbClr val="8F9294"/>
          </a:solidFill>
          <a:ln>
            <a:noFill/>
          </a:ln>
        </p:spPr>
      </p:pic>
    </p:spTree>
    <p:extLst>
      <p:ext uri="{BB962C8B-B14F-4D97-AF65-F5344CB8AC3E}">
        <p14:creationId xmlns:p14="http://schemas.microsoft.com/office/powerpoint/2010/main" val="36336680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4F3F3"/>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7F93F16-1B53-DD4E-9375-A52485D54031}"/>
              </a:ext>
            </a:extLst>
          </p:cNvPr>
          <p:cNvSpPr/>
          <p:nvPr/>
        </p:nvSpPr>
        <p:spPr>
          <a:xfrm>
            <a:off x="0" y="2286000"/>
            <a:ext cx="6858000" cy="361594"/>
          </a:xfrm>
          <a:prstGeom prst="rect">
            <a:avLst/>
          </a:prstGeom>
          <a:solidFill>
            <a:srgbClr val="1F22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6" name="Rounded Rectangle 5">
            <a:extLst>
              <a:ext uri="{FF2B5EF4-FFF2-40B4-BE49-F238E27FC236}">
                <a16:creationId xmlns:a16="http://schemas.microsoft.com/office/drawing/2014/main" id="{90CB2AE9-FA5C-2248-A481-590F385790EF}"/>
              </a:ext>
            </a:extLst>
          </p:cNvPr>
          <p:cNvSpPr/>
          <p:nvPr/>
        </p:nvSpPr>
        <p:spPr>
          <a:xfrm>
            <a:off x="2697809" y="6769156"/>
            <a:ext cx="1462378" cy="409355"/>
          </a:xfrm>
          <a:prstGeom prst="roundRect">
            <a:avLst>
              <a:gd name="adj" fmla="val 50000"/>
            </a:avLst>
          </a:prstGeom>
          <a:solidFill>
            <a:srgbClr val="1F22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AweSomE JouRneY" panose="02000600000000000000" pitchFamily="2" charset="0"/>
              </a:rPr>
              <a:t>Say</a:t>
            </a:r>
            <a:r>
              <a:rPr lang="en-US" sz="1200" dirty="0">
                <a:latin typeface="AweSomE JouRneY" panose="02000600000000000000" pitchFamily="2" charset="0"/>
              </a:rPr>
              <a:t> </a:t>
            </a:r>
            <a:r>
              <a:rPr lang="en-US" sz="1600" dirty="0">
                <a:latin typeface="AweSomE JouRneY" panose="02000600000000000000" pitchFamily="2" charset="0"/>
              </a:rPr>
              <a:t>Hello</a:t>
            </a:r>
            <a:endParaRPr lang="en-US" sz="1200" dirty="0">
              <a:latin typeface="AweSomE JouRneY" panose="02000600000000000000" pitchFamily="2" charset="0"/>
            </a:endParaRPr>
          </a:p>
        </p:txBody>
      </p:sp>
      <p:sp>
        <p:nvSpPr>
          <p:cNvPr id="9" name="Rectangle 8">
            <a:extLst>
              <a:ext uri="{FF2B5EF4-FFF2-40B4-BE49-F238E27FC236}">
                <a16:creationId xmlns:a16="http://schemas.microsoft.com/office/drawing/2014/main" id="{5DF16F49-D792-D64B-B02C-BA63E4CDD8E7}"/>
              </a:ext>
            </a:extLst>
          </p:cNvPr>
          <p:cNvSpPr/>
          <p:nvPr/>
        </p:nvSpPr>
        <p:spPr>
          <a:xfrm>
            <a:off x="888079" y="7379685"/>
            <a:ext cx="1638344" cy="1950126"/>
          </a:xfrm>
          <a:prstGeom prst="rect">
            <a:avLst/>
          </a:prstGeom>
          <a:solidFill>
            <a:srgbClr val="8F9294"/>
          </a:solidFill>
          <a:ln>
            <a:solidFill>
              <a:srgbClr val="8F929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98" tIns="34299" rIns="68598" bIns="34299" numCol="1" spcCol="0" rtlCol="0" fromWordArt="0" anchor="ctr" anchorCtr="0" forceAA="0" compatLnSpc="1">
            <a:prstTxWarp prst="textNoShape">
              <a:avLst/>
            </a:prstTxWarp>
            <a:noAutofit/>
          </a:bodyPr>
          <a:lstStyle/>
          <a:p>
            <a:pPr algn="ctr"/>
            <a:endParaRPr lang="en-US" sz="1350"/>
          </a:p>
        </p:txBody>
      </p:sp>
      <p:grpSp>
        <p:nvGrpSpPr>
          <p:cNvPr id="16" name="Group 15">
            <a:extLst>
              <a:ext uri="{FF2B5EF4-FFF2-40B4-BE49-F238E27FC236}">
                <a16:creationId xmlns:a16="http://schemas.microsoft.com/office/drawing/2014/main" id="{C4C501B6-9F15-DB42-A676-8CA90EF72B68}"/>
              </a:ext>
            </a:extLst>
          </p:cNvPr>
          <p:cNvGrpSpPr/>
          <p:nvPr/>
        </p:nvGrpSpPr>
        <p:grpSpPr>
          <a:xfrm>
            <a:off x="62157" y="2350603"/>
            <a:ext cx="303480" cy="232389"/>
            <a:chOff x="923925" y="491830"/>
            <a:chExt cx="1847850" cy="1414985"/>
          </a:xfrm>
          <a:solidFill>
            <a:srgbClr val="F4F3F3"/>
          </a:solidFill>
        </p:grpSpPr>
        <p:sp>
          <p:nvSpPr>
            <p:cNvPr id="13" name="Rounded Rectangle 12">
              <a:extLst>
                <a:ext uri="{FF2B5EF4-FFF2-40B4-BE49-F238E27FC236}">
                  <a16:creationId xmlns:a16="http://schemas.microsoft.com/office/drawing/2014/main" id="{40F47046-7CED-8C43-AE69-27941DF21B9B}"/>
                </a:ext>
              </a:extLst>
            </p:cNvPr>
            <p:cNvSpPr/>
            <p:nvPr/>
          </p:nvSpPr>
          <p:spPr>
            <a:xfrm>
              <a:off x="923925" y="491830"/>
              <a:ext cx="1847850" cy="257175"/>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ounded Rectangle 13">
              <a:extLst>
                <a:ext uri="{FF2B5EF4-FFF2-40B4-BE49-F238E27FC236}">
                  <a16:creationId xmlns:a16="http://schemas.microsoft.com/office/drawing/2014/main" id="{2E1659D7-4845-1D48-8AA2-09987A2E945C}"/>
                </a:ext>
              </a:extLst>
            </p:cNvPr>
            <p:cNvSpPr/>
            <p:nvPr/>
          </p:nvSpPr>
          <p:spPr>
            <a:xfrm>
              <a:off x="923925" y="1070735"/>
              <a:ext cx="1847850" cy="257175"/>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a:extLst>
                <a:ext uri="{FF2B5EF4-FFF2-40B4-BE49-F238E27FC236}">
                  <a16:creationId xmlns:a16="http://schemas.microsoft.com/office/drawing/2014/main" id="{A6BB44F0-F0F7-BC4D-9D97-2A2346865665}"/>
                </a:ext>
              </a:extLst>
            </p:cNvPr>
            <p:cNvSpPr/>
            <p:nvPr/>
          </p:nvSpPr>
          <p:spPr>
            <a:xfrm>
              <a:off x="923925" y="1649640"/>
              <a:ext cx="1847850" cy="257175"/>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 16">
            <a:extLst>
              <a:ext uri="{FF2B5EF4-FFF2-40B4-BE49-F238E27FC236}">
                <a16:creationId xmlns:a16="http://schemas.microsoft.com/office/drawing/2014/main" id="{0E87F6B9-A1BA-3643-8B47-3EAFA72188DD}"/>
              </a:ext>
            </a:extLst>
          </p:cNvPr>
          <p:cNvGrpSpPr/>
          <p:nvPr/>
        </p:nvGrpSpPr>
        <p:grpSpPr>
          <a:xfrm>
            <a:off x="6487407" y="2328037"/>
            <a:ext cx="308436" cy="423704"/>
            <a:chOff x="2183907" y="905522"/>
            <a:chExt cx="2592279" cy="3561055"/>
          </a:xfrm>
        </p:grpSpPr>
        <p:sp>
          <p:nvSpPr>
            <p:cNvPr id="18" name="Oval 17">
              <a:extLst>
                <a:ext uri="{FF2B5EF4-FFF2-40B4-BE49-F238E27FC236}">
                  <a16:creationId xmlns:a16="http://schemas.microsoft.com/office/drawing/2014/main" id="{771F679F-407F-834D-9BEF-10D4E20A08A4}"/>
                </a:ext>
              </a:extLst>
            </p:cNvPr>
            <p:cNvSpPr/>
            <p:nvPr/>
          </p:nvSpPr>
          <p:spPr>
            <a:xfrm>
              <a:off x="2183907" y="905522"/>
              <a:ext cx="2592279" cy="2592279"/>
            </a:xfrm>
            <a:prstGeom prst="ellipse">
              <a:avLst/>
            </a:prstGeom>
            <a:solidFill>
              <a:srgbClr val="F4F3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Pie 18">
              <a:extLst>
                <a:ext uri="{FF2B5EF4-FFF2-40B4-BE49-F238E27FC236}">
                  <a16:creationId xmlns:a16="http://schemas.microsoft.com/office/drawing/2014/main" id="{C4F9775D-7B0E-3649-B910-7A4CC6B6F1F9}"/>
                </a:ext>
              </a:extLst>
            </p:cNvPr>
            <p:cNvSpPr/>
            <p:nvPr/>
          </p:nvSpPr>
          <p:spPr>
            <a:xfrm rot="5400000">
              <a:off x="2511270" y="2529025"/>
              <a:ext cx="1937552" cy="1937552"/>
            </a:xfrm>
            <a:prstGeom prst="pie">
              <a:avLst>
                <a:gd name="adj1" fmla="val 5406420"/>
                <a:gd name="adj2" fmla="val 16200000"/>
              </a:avLst>
            </a:prstGeom>
            <a:solidFill>
              <a:srgbClr val="1F22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0" name="Oval 19">
              <a:extLst>
                <a:ext uri="{FF2B5EF4-FFF2-40B4-BE49-F238E27FC236}">
                  <a16:creationId xmlns:a16="http://schemas.microsoft.com/office/drawing/2014/main" id="{4089A298-372E-D64F-9B20-713E0E80A1A2}"/>
                </a:ext>
              </a:extLst>
            </p:cNvPr>
            <p:cNvSpPr/>
            <p:nvPr/>
          </p:nvSpPr>
          <p:spPr>
            <a:xfrm>
              <a:off x="2816071" y="1304278"/>
              <a:ext cx="1327950" cy="1327950"/>
            </a:xfrm>
            <a:prstGeom prst="ellipse">
              <a:avLst/>
            </a:prstGeom>
            <a:solidFill>
              <a:srgbClr val="1F22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 name="Rectangle 20">
            <a:extLst>
              <a:ext uri="{FF2B5EF4-FFF2-40B4-BE49-F238E27FC236}">
                <a16:creationId xmlns:a16="http://schemas.microsoft.com/office/drawing/2014/main" id="{4726617E-E5AB-374A-AE8A-C509D5C2674B}"/>
              </a:ext>
            </a:extLst>
          </p:cNvPr>
          <p:cNvSpPr/>
          <p:nvPr/>
        </p:nvSpPr>
        <p:spPr>
          <a:xfrm>
            <a:off x="-4" y="10619773"/>
            <a:ext cx="6858004" cy="810228"/>
          </a:xfrm>
          <a:prstGeom prst="rect">
            <a:avLst/>
          </a:prstGeom>
          <a:solidFill>
            <a:srgbClr val="1F22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23" name="Picture 22" descr="A close up of a snow covered mountain&#10;&#10;Description automatically generated">
            <a:extLst>
              <a:ext uri="{FF2B5EF4-FFF2-40B4-BE49-F238E27FC236}">
                <a16:creationId xmlns:a16="http://schemas.microsoft.com/office/drawing/2014/main" id="{3DE9D712-B6C4-2B48-A5D1-54249F5DBBD2}"/>
              </a:ext>
            </a:extLst>
          </p:cNvPr>
          <p:cNvPicPr>
            <a:picLocks noChangeAspect="1"/>
          </p:cNvPicPr>
          <p:nvPr/>
        </p:nvPicPr>
        <p:blipFill rotWithShape="1">
          <a:blip r:embed="rId2"/>
          <a:srcRect t="26627"/>
          <a:stretch/>
        </p:blipFill>
        <p:spPr>
          <a:xfrm>
            <a:off x="0" y="2642802"/>
            <a:ext cx="6858000" cy="2830442"/>
          </a:xfrm>
          <a:prstGeom prst="rect">
            <a:avLst/>
          </a:prstGeom>
        </p:spPr>
      </p:pic>
      <p:sp>
        <p:nvSpPr>
          <p:cNvPr id="24" name="Rectangle 23">
            <a:extLst>
              <a:ext uri="{FF2B5EF4-FFF2-40B4-BE49-F238E27FC236}">
                <a16:creationId xmlns:a16="http://schemas.microsoft.com/office/drawing/2014/main" id="{EE57AD4F-337C-044E-BD9A-FE1B786043A5}"/>
              </a:ext>
            </a:extLst>
          </p:cNvPr>
          <p:cNvSpPr/>
          <p:nvPr/>
        </p:nvSpPr>
        <p:spPr>
          <a:xfrm>
            <a:off x="4331581" y="7379685"/>
            <a:ext cx="1638344" cy="1950126"/>
          </a:xfrm>
          <a:prstGeom prst="rect">
            <a:avLst/>
          </a:prstGeom>
          <a:solidFill>
            <a:srgbClr val="8F9294"/>
          </a:solidFill>
          <a:ln>
            <a:solidFill>
              <a:srgbClr val="8F929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98" tIns="34299" rIns="68598" bIns="34299" numCol="1" spcCol="0" rtlCol="0" fromWordArt="0" anchor="ctr" anchorCtr="0" forceAA="0" compatLnSpc="1">
            <a:prstTxWarp prst="textNoShape">
              <a:avLst/>
            </a:prstTxWarp>
            <a:noAutofit/>
          </a:bodyPr>
          <a:lstStyle/>
          <a:p>
            <a:pPr algn="ctr"/>
            <a:endParaRPr lang="en-US" sz="1350"/>
          </a:p>
        </p:txBody>
      </p:sp>
      <p:sp>
        <p:nvSpPr>
          <p:cNvPr id="25" name="Rectangle 24">
            <a:extLst>
              <a:ext uri="{FF2B5EF4-FFF2-40B4-BE49-F238E27FC236}">
                <a16:creationId xmlns:a16="http://schemas.microsoft.com/office/drawing/2014/main" id="{BB84E2DF-5095-B043-AE51-4F2057B82746}"/>
              </a:ext>
            </a:extLst>
          </p:cNvPr>
          <p:cNvSpPr/>
          <p:nvPr/>
        </p:nvSpPr>
        <p:spPr>
          <a:xfrm>
            <a:off x="2609828" y="7379685"/>
            <a:ext cx="1638344" cy="1950126"/>
          </a:xfrm>
          <a:prstGeom prst="rect">
            <a:avLst/>
          </a:prstGeom>
          <a:solidFill>
            <a:srgbClr val="8F9294"/>
          </a:solidFill>
          <a:ln>
            <a:solidFill>
              <a:srgbClr val="8F929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98" tIns="34299" rIns="68598" bIns="34299" numCol="1" spcCol="0" rtlCol="0" fromWordArt="0" anchor="ctr" anchorCtr="0" forceAA="0" compatLnSpc="1">
            <a:prstTxWarp prst="textNoShape">
              <a:avLst/>
            </a:prstTxWarp>
            <a:noAutofit/>
          </a:bodyPr>
          <a:lstStyle/>
          <a:p>
            <a:pPr algn="ctr"/>
            <a:endParaRPr lang="en-US" sz="1350"/>
          </a:p>
        </p:txBody>
      </p:sp>
      <p:grpSp>
        <p:nvGrpSpPr>
          <p:cNvPr id="26" name="Group 25">
            <a:extLst>
              <a:ext uri="{FF2B5EF4-FFF2-40B4-BE49-F238E27FC236}">
                <a16:creationId xmlns:a16="http://schemas.microsoft.com/office/drawing/2014/main" id="{FB4CC19C-CF7A-7540-9F58-6BAB09F43918}"/>
              </a:ext>
            </a:extLst>
          </p:cNvPr>
          <p:cNvGrpSpPr/>
          <p:nvPr/>
        </p:nvGrpSpPr>
        <p:grpSpPr>
          <a:xfrm>
            <a:off x="3916325" y="3067177"/>
            <a:ext cx="2053601" cy="2053601"/>
            <a:chOff x="4643438" y="1285876"/>
            <a:chExt cx="3586162" cy="3586162"/>
          </a:xfrm>
        </p:grpSpPr>
        <p:sp>
          <p:nvSpPr>
            <p:cNvPr id="27" name="Oval 26">
              <a:extLst>
                <a:ext uri="{FF2B5EF4-FFF2-40B4-BE49-F238E27FC236}">
                  <a16:creationId xmlns:a16="http://schemas.microsoft.com/office/drawing/2014/main" id="{45604EA8-4FCD-A240-B549-10DAB4474362}"/>
                </a:ext>
              </a:extLst>
            </p:cNvPr>
            <p:cNvSpPr/>
            <p:nvPr/>
          </p:nvSpPr>
          <p:spPr>
            <a:xfrm>
              <a:off x="4643438" y="1285876"/>
              <a:ext cx="3586162" cy="3586162"/>
            </a:xfrm>
            <a:prstGeom prst="ellipse">
              <a:avLst/>
            </a:prstGeom>
            <a:solidFill>
              <a:srgbClr val="A5BC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8" name="Picture 27" descr="A person wearing a suit and tie smiling at the camera&#10;&#10;Description automatically generated">
              <a:extLst>
                <a:ext uri="{FF2B5EF4-FFF2-40B4-BE49-F238E27FC236}">
                  <a16:creationId xmlns:a16="http://schemas.microsoft.com/office/drawing/2014/main" id="{93579B5D-6BA8-1242-83A7-9ECD020FD86E}"/>
                </a:ext>
              </a:extLst>
            </p:cNvPr>
            <p:cNvPicPr>
              <a:picLocks noChangeAspect="1"/>
            </p:cNvPicPr>
            <p:nvPr/>
          </p:nvPicPr>
          <p:blipFill rotWithShape="1">
            <a:blip r:embed="rId3"/>
            <a:srcRect l="65988" t="3744" r="4304" b="43751"/>
            <a:stretch/>
          </p:blipFill>
          <p:spPr>
            <a:xfrm>
              <a:off x="4746229" y="1388667"/>
              <a:ext cx="3380580" cy="3380580"/>
            </a:xfrm>
            <a:prstGeom prst="ellipse">
              <a:avLst/>
            </a:prstGeom>
          </p:spPr>
        </p:pic>
      </p:grpSp>
      <p:sp>
        <p:nvSpPr>
          <p:cNvPr id="30" name="TextBox 29">
            <a:extLst>
              <a:ext uri="{FF2B5EF4-FFF2-40B4-BE49-F238E27FC236}">
                <a16:creationId xmlns:a16="http://schemas.microsoft.com/office/drawing/2014/main" id="{948E0EB1-BB44-584B-A66C-8B6B4FB3A376}"/>
              </a:ext>
            </a:extLst>
          </p:cNvPr>
          <p:cNvSpPr txBox="1"/>
          <p:nvPr/>
        </p:nvSpPr>
        <p:spPr>
          <a:xfrm>
            <a:off x="731442" y="2930836"/>
            <a:ext cx="2826415" cy="769441"/>
          </a:xfrm>
          <a:prstGeom prst="rect">
            <a:avLst/>
          </a:prstGeom>
          <a:noFill/>
        </p:spPr>
        <p:txBody>
          <a:bodyPr wrap="none" rtlCol="0">
            <a:spAutoFit/>
          </a:bodyPr>
          <a:lstStyle/>
          <a:p>
            <a:r>
              <a:rPr lang="en-US" sz="4400" dirty="0">
                <a:solidFill>
                  <a:srgbClr val="D9E0E2"/>
                </a:solidFill>
                <a:latin typeface="AweSomE JouRneY" panose="02000600000000000000" pitchFamily="2" charset="0"/>
              </a:rPr>
              <a:t>Sam hulme</a:t>
            </a:r>
          </a:p>
        </p:txBody>
      </p:sp>
      <p:sp>
        <p:nvSpPr>
          <p:cNvPr id="2" name="TextBox 1">
            <a:extLst>
              <a:ext uri="{FF2B5EF4-FFF2-40B4-BE49-F238E27FC236}">
                <a16:creationId xmlns:a16="http://schemas.microsoft.com/office/drawing/2014/main" id="{724BA2CD-8125-904C-AD0C-D679A96286AA}"/>
              </a:ext>
            </a:extLst>
          </p:cNvPr>
          <p:cNvSpPr txBox="1"/>
          <p:nvPr/>
        </p:nvSpPr>
        <p:spPr>
          <a:xfrm>
            <a:off x="1291531" y="8550395"/>
            <a:ext cx="853119" cy="307777"/>
          </a:xfrm>
          <a:prstGeom prst="rect">
            <a:avLst/>
          </a:prstGeom>
          <a:noFill/>
        </p:spPr>
        <p:txBody>
          <a:bodyPr wrap="none" rtlCol="0">
            <a:spAutoFit/>
          </a:bodyPr>
          <a:lstStyle/>
          <a:p>
            <a:r>
              <a:rPr lang="en-US" sz="1400" b="1" dirty="0">
                <a:solidFill>
                  <a:srgbClr val="1F222A"/>
                </a:solidFill>
                <a:latin typeface="Karla" pitchFamily="2" charset="0"/>
                <a:ea typeface="Karla" pitchFamily="2" charset="0"/>
              </a:rPr>
              <a:t>Resume</a:t>
            </a:r>
          </a:p>
        </p:txBody>
      </p:sp>
      <p:sp>
        <p:nvSpPr>
          <p:cNvPr id="3" name="TextBox 2">
            <a:extLst>
              <a:ext uri="{FF2B5EF4-FFF2-40B4-BE49-F238E27FC236}">
                <a16:creationId xmlns:a16="http://schemas.microsoft.com/office/drawing/2014/main" id="{A6AC305F-D1FB-2B41-A173-2D009CC3A283}"/>
              </a:ext>
            </a:extLst>
          </p:cNvPr>
          <p:cNvSpPr txBox="1"/>
          <p:nvPr/>
        </p:nvSpPr>
        <p:spPr>
          <a:xfrm>
            <a:off x="3007794" y="8550395"/>
            <a:ext cx="854721" cy="307777"/>
          </a:xfrm>
          <a:prstGeom prst="rect">
            <a:avLst/>
          </a:prstGeom>
          <a:noFill/>
        </p:spPr>
        <p:txBody>
          <a:bodyPr wrap="none" rtlCol="0">
            <a:spAutoFit/>
          </a:bodyPr>
          <a:lstStyle/>
          <a:p>
            <a:r>
              <a:rPr lang="en-US" sz="1400" b="1" dirty="0">
                <a:solidFill>
                  <a:srgbClr val="1F222A"/>
                </a:solidFill>
                <a:latin typeface="Karla" pitchFamily="2" charset="0"/>
                <a:ea typeface="Karla" pitchFamily="2" charset="0"/>
              </a:rPr>
              <a:t>Projects</a:t>
            </a:r>
          </a:p>
        </p:txBody>
      </p:sp>
      <p:sp>
        <p:nvSpPr>
          <p:cNvPr id="5" name="TextBox 4">
            <a:extLst>
              <a:ext uri="{FF2B5EF4-FFF2-40B4-BE49-F238E27FC236}">
                <a16:creationId xmlns:a16="http://schemas.microsoft.com/office/drawing/2014/main" id="{D8D1F578-97D9-1242-9BA1-C34C3EA30BDE}"/>
              </a:ext>
            </a:extLst>
          </p:cNvPr>
          <p:cNvSpPr txBox="1"/>
          <p:nvPr/>
        </p:nvSpPr>
        <p:spPr>
          <a:xfrm>
            <a:off x="4402316" y="8550394"/>
            <a:ext cx="1508746" cy="307777"/>
          </a:xfrm>
          <a:prstGeom prst="rect">
            <a:avLst/>
          </a:prstGeom>
          <a:noFill/>
        </p:spPr>
        <p:txBody>
          <a:bodyPr wrap="none" rtlCol="0">
            <a:spAutoFit/>
          </a:bodyPr>
          <a:lstStyle/>
          <a:p>
            <a:r>
              <a:rPr lang="en-US" sz="1400" b="1" dirty="0">
                <a:solidFill>
                  <a:srgbClr val="1F222A"/>
                </a:solidFill>
                <a:latin typeface="Karla" pitchFamily="2" charset="0"/>
                <a:ea typeface="Karla" pitchFamily="2" charset="0"/>
              </a:rPr>
              <a:t>Social Networks</a:t>
            </a:r>
          </a:p>
        </p:txBody>
      </p:sp>
      <p:sp>
        <p:nvSpPr>
          <p:cNvPr id="7" name="TextBox 6">
            <a:extLst>
              <a:ext uri="{FF2B5EF4-FFF2-40B4-BE49-F238E27FC236}">
                <a16:creationId xmlns:a16="http://schemas.microsoft.com/office/drawing/2014/main" id="{22C40C3F-E417-314D-9616-25EE70F6005C}"/>
              </a:ext>
            </a:extLst>
          </p:cNvPr>
          <p:cNvSpPr txBox="1"/>
          <p:nvPr/>
        </p:nvSpPr>
        <p:spPr>
          <a:xfrm>
            <a:off x="1064479" y="8914606"/>
            <a:ext cx="1307221" cy="415498"/>
          </a:xfrm>
          <a:prstGeom prst="rect">
            <a:avLst/>
          </a:prstGeom>
          <a:noFill/>
        </p:spPr>
        <p:txBody>
          <a:bodyPr wrap="square" rtlCol="0">
            <a:spAutoFit/>
          </a:bodyPr>
          <a:lstStyle/>
          <a:p>
            <a:pPr algn="ctr"/>
            <a:r>
              <a:rPr lang="en-US" sz="1050" dirty="0">
                <a:solidFill>
                  <a:srgbClr val="1F222A"/>
                </a:solidFill>
                <a:latin typeface="Karla" pitchFamily="2" charset="0"/>
                <a:ea typeface="Karla" pitchFamily="2" charset="0"/>
              </a:rPr>
              <a:t>Take a look at my resume </a:t>
            </a:r>
          </a:p>
        </p:txBody>
      </p:sp>
      <p:cxnSp>
        <p:nvCxnSpPr>
          <p:cNvPr id="10" name="Straight Connector 9">
            <a:extLst>
              <a:ext uri="{FF2B5EF4-FFF2-40B4-BE49-F238E27FC236}">
                <a16:creationId xmlns:a16="http://schemas.microsoft.com/office/drawing/2014/main" id="{A6F7DAEE-B13C-A241-A57C-84670A15607B}"/>
              </a:ext>
            </a:extLst>
          </p:cNvPr>
          <p:cNvCxnSpPr/>
          <p:nvPr/>
        </p:nvCxnSpPr>
        <p:spPr>
          <a:xfrm>
            <a:off x="1111891" y="8858170"/>
            <a:ext cx="1212396" cy="0"/>
          </a:xfrm>
          <a:prstGeom prst="line">
            <a:avLst/>
          </a:prstGeom>
          <a:ln w="12700">
            <a:solidFill>
              <a:srgbClr val="D9E0E2"/>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2C00921C-33B4-A540-939A-2B279ADB668B}"/>
              </a:ext>
            </a:extLst>
          </p:cNvPr>
          <p:cNvCxnSpPr/>
          <p:nvPr/>
        </p:nvCxnSpPr>
        <p:spPr>
          <a:xfrm>
            <a:off x="2822802" y="8858825"/>
            <a:ext cx="1212396" cy="0"/>
          </a:xfrm>
          <a:prstGeom prst="line">
            <a:avLst/>
          </a:prstGeom>
          <a:ln w="12700">
            <a:solidFill>
              <a:srgbClr val="D9E0E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D0345283-E19E-B04B-A7F4-04856C9684B8}"/>
              </a:ext>
            </a:extLst>
          </p:cNvPr>
          <p:cNvCxnSpPr/>
          <p:nvPr/>
        </p:nvCxnSpPr>
        <p:spPr>
          <a:xfrm>
            <a:off x="4544555" y="8865752"/>
            <a:ext cx="1212396" cy="0"/>
          </a:xfrm>
          <a:prstGeom prst="line">
            <a:avLst/>
          </a:prstGeom>
          <a:ln w="12700">
            <a:solidFill>
              <a:srgbClr val="D9E0E2"/>
            </a:solidFill>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AEE6F7D3-3774-A84D-AA79-1C69CBD3F21F}"/>
              </a:ext>
            </a:extLst>
          </p:cNvPr>
          <p:cNvSpPr txBox="1"/>
          <p:nvPr/>
        </p:nvSpPr>
        <p:spPr>
          <a:xfrm>
            <a:off x="2775390" y="8914606"/>
            <a:ext cx="1307221" cy="415498"/>
          </a:xfrm>
          <a:prstGeom prst="rect">
            <a:avLst/>
          </a:prstGeom>
          <a:noFill/>
        </p:spPr>
        <p:txBody>
          <a:bodyPr wrap="square" rtlCol="0">
            <a:spAutoFit/>
          </a:bodyPr>
          <a:lstStyle/>
          <a:p>
            <a:pPr algn="ctr"/>
            <a:r>
              <a:rPr lang="en-US" sz="1050" dirty="0">
                <a:solidFill>
                  <a:srgbClr val="1F222A"/>
                </a:solidFill>
                <a:latin typeface="Karla" pitchFamily="2" charset="0"/>
                <a:ea typeface="Karla" pitchFamily="2" charset="0"/>
              </a:rPr>
              <a:t>Take a look at my resume </a:t>
            </a:r>
          </a:p>
        </p:txBody>
      </p:sp>
      <p:sp>
        <p:nvSpPr>
          <p:cNvPr id="33" name="TextBox 32">
            <a:extLst>
              <a:ext uri="{FF2B5EF4-FFF2-40B4-BE49-F238E27FC236}">
                <a16:creationId xmlns:a16="http://schemas.microsoft.com/office/drawing/2014/main" id="{3283259A-B6E4-D540-8384-4A81C5313795}"/>
              </a:ext>
            </a:extLst>
          </p:cNvPr>
          <p:cNvSpPr txBox="1"/>
          <p:nvPr/>
        </p:nvSpPr>
        <p:spPr>
          <a:xfrm>
            <a:off x="4486306" y="8914313"/>
            <a:ext cx="1307221" cy="415498"/>
          </a:xfrm>
          <a:prstGeom prst="rect">
            <a:avLst/>
          </a:prstGeom>
          <a:noFill/>
        </p:spPr>
        <p:txBody>
          <a:bodyPr wrap="square" rtlCol="0">
            <a:spAutoFit/>
          </a:bodyPr>
          <a:lstStyle/>
          <a:p>
            <a:pPr algn="ctr"/>
            <a:r>
              <a:rPr lang="en-US" sz="1050" dirty="0">
                <a:solidFill>
                  <a:srgbClr val="1F222A"/>
                </a:solidFill>
                <a:latin typeface="Karla" pitchFamily="2" charset="0"/>
                <a:ea typeface="Karla" pitchFamily="2" charset="0"/>
              </a:rPr>
              <a:t>Take a look at my resume </a:t>
            </a:r>
          </a:p>
        </p:txBody>
      </p:sp>
      <p:sp>
        <p:nvSpPr>
          <p:cNvPr id="11" name="Oval 10">
            <a:extLst>
              <a:ext uri="{FF2B5EF4-FFF2-40B4-BE49-F238E27FC236}">
                <a16:creationId xmlns:a16="http://schemas.microsoft.com/office/drawing/2014/main" id="{E48E7FCC-0802-334B-84D7-E9BBDA317C76}"/>
              </a:ext>
            </a:extLst>
          </p:cNvPr>
          <p:cNvSpPr/>
          <p:nvPr/>
        </p:nvSpPr>
        <p:spPr>
          <a:xfrm>
            <a:off x="4700034" y="7572814"/>
            <a:ext cx="879763" cy="879763"/>
          </a:xfrm>
          <a:prstGeom prst="ellipse">
            <a:avLst/>
          </a:prstGeom>
          <a:solidFill>
            <a:srgbClr val="D9E0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60AD9885-1D27-AE4B-A614-2CC80610DA62}"/>
              </a:ext>
            </a:extLst>
          </p:cNvPr>
          <p:cNvSpPr/>
          <p:nvPr/>
        </p:nvSpPr>
        <p:spPr>
          <a:xfrm>
            <a:off x="2989118" y="7572814"/>
            <a:ext cx="879763" cy="879763"/>
          </a:xfrm>
          <a:prstGeom prst="ellipse">
            <a:avLst/>
          </a:prstGeom>
          <a:solidFill>
            <a:srgbClr val="D9E0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8B72C38D-B282-624B-9B29-081FC934BD0A}"/>
              </a:ext>
            </a:extLst>
          </p:cNvPr>
          <p:cNvSpPr/>
          <p:nvPr/>
        </p:nvSpPr>
        <p:spPr>
          <a:xfrm>
            <a:off x="1264887" y="7572814"/>
            <a:ext cx="879763" cy="879763"/>
          </a:xfrm>
          <a:prstGeom prst="ellipse">
            <a:avLst/>
          </a:prstGeom>
          <a:solidFill>
            <a:srgbClr val="D9E0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a:extLst>
              <a:ext uri="{FF2B5EF4-FFF2-40B4-BE49-F238E27FC236}">
                <a16:creationId xmlns:a16="http://schemas.microsoft.com/office/drawing/2014/main" id="{CD59C494-F06D-C348-84B7-B01F6E3B93C0}"/>
              </a:ext>
            </a:extLst>
          </p:cNvPr>
          <p:cNvSpPr/>
          <p:nvPr/>
        </p:nvSpPr>
        <p:spPr>
          <a:xfrm>
            <a:off x="1795751" y="6420761"/>
            <a:ext cx="3266502" cy="236490"/>
          </a:xfrm>
          <a:prstGeom prst="roundRect">
            <a:avLst>
              <a:gd name="adj" fmla="val 5128"/>
            </a:avLst>
          </a:prstGeom>
          <a:solidFill>
            <a:srgbClr val="D9E0E2"/>
          </a:solidFill>
          <a:ln>
            <a:solidFill>
              <a:srgbClr val="8F92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dirty="0">
                <a:solidFill>
                  <a:srgbClr val="A5BCC3"/>
                </a:solidFill>
                <a:latin typeface="Karla" pitchFamily="2" charset="0"/>
                <a:ea typeface="Karla" pitchFamily="2" charset="0"/>
              </a:rPr>
              <a:t>Enter name or message here…</a:t>
            </a:r>
          </a:p>
        </p:txBody>
      </p:sp>
      <p:grpSp>
        <p:nvGrpSpPr>
          <p:cNvPr id="36" name="Group 35">
            <a:extLst>
              <a:ext uri="{FF2B5EF4-FFF2-40B4-BE49-F238E27FC236}">
                <a16:creationId xmlns:a16="http://schemas.microsoft.com/office/drawing/2014/main" id="{8D78E7AD-C95B-E842-9ABB-E0D34744D316}"/>
              </a:ext>
            </a:extLst>
          </p:cNvPr>
          <p:cNvGrpSpPr/>
          <p:nvPr/>
        </p:nvGrpSpPr>
        <p:grpSpPr>
          <a:xfrm>
            <a:off x="4893135" y="6489017"/>
            <a:ext cx="99978" cy="99978"/>
            <a:chOff x="2179122" y="3800104"/>
            <a:chExt cx="1335974" cy="1335974"/>
          </a:xfrm>
        </p:grpSpPr>
        <p:sp>
          <p:nvSpPr>
            <p:cNvPr id="37" name="Oval 36">
              <a:extLst>
                <a:ext uri="{FF2B5EF4-FFF2-40B4-BE49-F238E27FC236}">
                  <a16:creationId xmlns:a16="http://schemas.microsoft.com/office/drawing/2014/main" id="{4A1E868A-2EF0-DD4B-878B-98C9C85AD31F}"/>
                </a:ext>
              </a:extLst>
            </p:cNvPr>
            <p:cNvSpPr/>
            <p:nvPr/>
          </p:nvSpPr>
          <p:spPr>
            <a:xfrm>
              <a:off x="2179122" y="3800104"/>
              <a:ext cx="1335974" cy="1335974"/>
            </a:xfrm>
            <a:prstGeom prst="ellipse">
              <a:avLst/>
            </a:prstGeom>
            <a:solidFill>
              <a:srgbClr val="A5BC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Cross 37">
              <a:extLst>
                <a:ext uri="{FF2B5EF4-FFF2-40B4-BE49-F238E27FC236}">
                  <a16:creationId xmlns:a16="http://schemas.microsoft.com/office/drawing/2014/main" id="{D5D33B88-0773-CD45-9FD0-7C9613043E01}"/>
                </a:ext>
              </a:extLst>
            </p:cNvPr>
            <p:cNvSpPr/>
            <p:nvPr/>
          </p:nvSpPr>
          <p:spPr>
            <a:xfrm rot="18900000">
              <a:off x="2368314" y="4013782"/>
              <a:ext cx="950025" cy="950025"/>
            </a:xfrm>
            <a:prstGeom prst="plus">
              <a:avLst>
                <a:gd name="adj" fmla="val 41875"/>
              </a:avLst>
            </a:prstGeom>
            <a:solidFill>
              <a:srgbClr val="D9E0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TextBox 21">
            <a:extLst>
              <a:ext uri="{FF2B5EF4-FFF2-40B4-BE49-F238E27FC236}">
                <a16:creationId xmlns:a16="http://schemas.microsoft.com/office/drawing/2014/main" id="{D7EC49B2-3D4B-A64B-BDF0-5DF9333D397A}"/>
              </a:ext>
            </a:extLst>
          </p:cNvPr>
          <p:cNvSpPr txBox="1"/>
          <p:nvPr/>
        </p:nvSpPr>
        <p:spPr>
          <a:xfrm>
            <a:off x="888079" y="5681537"/>
            <a:ext cx="5234354" cy="600164"/>
          </a:xfrm>
          <a:prstGeom prst="rect">
            <a:avLst/>
          </a:prstGeom>
          <a:noFill/>
        </p:spPr>
        <p:txBody>
          <a:bodyPr wrap="square" rtlCol="0">
            <a:spAutoFit/>
          </a:bodyPr>
          <a:lstStyle/>
          <a:p>
            <a:pPr algn="ctr"/>
            <a:r>
              <a:rPr lang="en-US" sz="1100" dirty="0">
                <a:solidFill>
                  <a:srgbClr val="8F9294"/>
                </a:solidFill>
                <a:latin typeface="Karla" pitchFamily="2" charset="0"/>
                <a:ea typeface="Karla" pitchFamily="2" charset="0"/>
              </a:rPr>
              <a:t>First time here? Say hi by entering a message below. I’m always curious to know visits my site! Then feel free to poke around and see what interesting things you can find. There is always new stuff being added!</a:t>
            </a:r>
          </a:p>
        </p:txBody>
      </p:sp>
      <p:sp>
        <p:nvSpPr>
          <p:cNvPr id="39" name="TextBox 38">
            <a:extLst>
              <a:ext uri="{FF2B5EF4-FFF2-40B4-BE49-F238E27FC236}">
                <a16:creationId xmlns:a16="http://schemas.microsoft.com/office/drawing/2014/main" id="{A055A6A5-E301-6943-A249-094CC029B4D7}"/>
              </a:ext>
            </a:extLst>
          </p:cNvPr>
          <p:cNvSpPr txBox="1"/>
          <p:nvPr/>
        </p:nvSpPr>
        <p:spPr>
          <a:xfrm>
            <a:off x="5730209" y="2303158"/>
            <a:ext cx="758541" cy="307777"/>
          </a:xfrm>
          <a:prstGeom prst="rect">
            <a:avLst/>
          </a:prstGeom>
          <a:noFill/>
        </p:spPr>
        <p:txBody>
          <a:bodyPr wrap="none" rtlCol="0">
            <a:spAutoFit/>
          </a:bodyPr>
          <a:lstStyle/>
          <a:p>
            <a:r>
              <a:rPr lang="en-US" sz="1400" dirty="0">
                <a:solidFill>
                  <a:srgbClr val="D9E0E2"/>
                </a:solidFill>
                <a:latin typeface="Karla" pitchFamily="2" charset="0"/>
                <a:ea typeface="Karla" pitchFamily="2" charset="0"/>
              </a:rPr>
              <a:t>Sign In</a:t>
            </a:r>
          </a:p>
        </p:txBody>
      </p:sp>
      <p:sp>
        <p:nvSpPr>
          <p:cNvPr id="8" name="TextBox 7">
            <a:extLst>
              <a:ext uri="{FF2B5EF4-FFF2-40B4-BE49-F238E27FC236}">
                <a16:creationId xmlns:a16="http://schemas.microsoft.com/office/drawing/2014/main" id="{949F75DA-C63A-B245-AECB-8550A682B431}"/>
              </a:ext>
            </a:extLst>
          </p:cNvPr>
          <p:cNvSpPr txBox="1"/>
          <p:nvPr/>
        </p:nvSpPr>
        <p:spPr>
          <a:xfrm>
            <a:off x="5248264" y="11073198"/>
            <a:ext cx="1609736" cy="369332"/>
          </a:xfrm>
          <a:prstGeom prst="rect">
            <a:avLst/>
          </a:prstGeom>
          <a:noFill/>
        </p:spPr>
        <p:txBody>
          <a:bodyPr wrap="none" rtlCol="0">
            <a:spAutoFit/>
          </a:bodyPr>
          <a:lstStyle/>
          <a:p>
            <a:r>
              <a:rPr lang="en-US" dirty="0">
                <a:solidFill>
                  <a:srgbClr val="D9E0E2"/>
                </a:solidFill>
                <a:latin typeface="AweSomE JouRneY" panose="02000600000000000000" pitchFamily="2" charset="0"/>
              </a:rPr>
              <a:t>Samhulme.com</a:t>
            </a:r>
          </a:p>
        </p:txBody>
      </p:sp>
      <p:sp>
        <p:nvSpPr>
          <p:cNvPr id="40" name="TextBox 39">
            <a:extLst>
              <a:ext uri="{FF2B5EF4-FFF2-40B4-BE49-F238E27FC236}">
                <a16:creationId xmlns:a16="http://schemas.microsoft.com/office/drawing/2014/main" id="{7D0FB8C0-E686-4746-8238-F78632EB7256}"/>
              </a:ext>
            </a:extLst>
          </p:cNvPr>
          <p:cNvSpPr txBox="1"/>
          <p:nvPr/>
        </p:nvSpPr>
        <p:spPr>
          <a:xfrm>
            <a:off x="1563859" y="10762906"/>
            <a:ext cx="3882794" cy="276999"/>
          </a:xfrm>
          <a:prstGeom prst="rect">
            <a:avLst/>
          </a:prstGeom>
          <a:noFill/>
        </p:spPr>
        <p:txBody>
          <a:bodyPr wrap="none" rtlCol="0">
            <a:spAutoFit/>
          </a:bodyPr>
          <a:lstStyle/>
          <a:p>
            <a:r>
              <a:rPr lang="en-US" sz="1200" dirty="0">
                <a:solidFill>
                  <a:srgbClr val="D9E0E2"/>
                </a:solidFill>
                <a:latin typeface="Karla" pitchFamily="2" charset="0"/>
                <a:ea typeface="Karla" pitchFamily="2" charset="0"/>
              </a:rPr>
              <a:t>Sam Hulme | (406) 750-8136 | shulme33@gmail.com</a:t>
            </a:r>
            <a:endParaRPr lang="en-US" sz="1600" dirty="0">
              <a:solidFill>
                <a:srgbClr val="D9E0E2"/>
              </a:solidFill>
              <a:latin typeface="Karla" pitchFamily="2" charset="0"/>
              <a:ea typeface="Karla" pitchFamily="2" charset="0"/>
            </a:endParaRPr>
          </a:p>
        </p:txBody>
      </p:sp>
      <p:grpSp>
        <p:nvGrpSpPr>
          <p:cNvPr id="42" name="Group 41">
            <a:extLst>
              <a:ext uri="{FF2B5EF4-FFF2-40B4-BE49-F238E27FC236}">
                <a16:creationId xmlns:a16="http://schemas.microsoft.com/office/drawing/2014/main" id="{4F41DF87-646E-7646-90F6-35E5A0E16622}"/>
              </a:ext>
            </a:extLst>
          </p:cNvPr>
          <p:cNvGrpSpPr/>
          <p:nvPr/>
        </p:nvGrpSpPr>
        <p:grpSpPr>
          <a:xfrm>
            <a:off x="120942" y="10727941"/>
            <a:ext cx="593893" cy="593893"/>
            <a:chOff x="4643438" y="1285876"/>
            <a:chExt cx="3586162" cy="3586162"/>
          </a:xfrm>
        </p:grpSpPr>
        <p:sp>
          <p:nvSpPr>
            <p:cNvPr id="43" name="Oval 42">
              <a:extLst>
                <a:ext uri="{FF2B5EF4-FFF2-40B4-BE49-F238E27FC236}">
                  <a16:creationId xmlns:a16="http://schemas.microsoft.com/office/drawing/2014/main" id="{EF5C7E16-6639-D444-B160-3AF9E01BB600}"/>
                </a:ext>
              </a:extLst>
            </p:cNvPr>
            <p:cNvSpPr/>
            <p:nvPr/>
          </p:nvSpPr>
          <p:spPr>
            <a:xfrm>
              <a:off x="4643438" y="1285876"/>
              <a:ext cx="3586162" cy="3586162"/>
            </a:xfrm>
            <a:prstGeom prst="ellipse">
              <a:avLst/>
            </a:prstGeom>
            <a:solidFill>
              <a:srgbClr val="A5BC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4" name="Picture 43" descr="A person wearing a suit and tie smiling at the camera&#10;&#10;Description automatically generated">
              <a:extLst>
                <a:ext uri="{FF2B5EF4-FFF2-40B4-BE49-F238E27FC236}">
                  <a16:creationId xmlns:a16="http://schemas.microsoft.com/office/drawing/2014/main" id="{C990FA17-68F5-DB4F-B968-4AF8E8C8E002}"/>
                </a:ext>
              </a:extLst>
            </p:cNvPr>
            <p:cNvPicPr>
              <a:picLocks noChangeAspect="1"/>
            </p:cNvPicPr>
            <p:nvPr/>
          </p:nvPicPr>
          <p:blipFill rotWithShape="1">
            <a:blip r:embed="rId3"/>
            <a:srcRect l="65988" t="3744" r="4304" b="43751"/>
            <a:stretch/>
          </p:blipFill>
          <p:spPr>
            <a:xfrm>
              <a:off x="4746229" y="1388667"/>
              <a:ext cx="3380580" cy="3380580"/>
            </a:xfrm>
            <a:prstGeom prst="ellipse">
              <a:avLst/>
            </a:prstGeom>
          </p:spPr>
        </p:pic>
      </p:grpSp>
    </p:spTree>
    <p:extLst>
      <p:ext uri="{BB962C8B-B14F-4D97-AF65-F5344CB8AC3E}">
        <p14:creationId xmlns:p14="http://schemas.microsoft.com/office/powerpoint/2010/main" val="17462831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4F3F3"/>
        </a:solidFill>
        <a:effectLst/>
      </p:bgPr>
    </p:bg>
    <p:spTree>
      <p:nvGrpSpPr>
        <p:cNvPr id="1" name=""/>
        <p:cNvGrpSpPr/>
        <p:nvPr/>
      </p:nvGrpSpPr>
      <p:grpSpPr>
        <a:xfrm>
          <a:off x="0" y="0"/>
          <a:ext cx="0" cy="0"/>
          <a:chOff x="0" y="0"/>
          <a:chExt cx="0" cy="0"/>
        </a:xfrm>
      </p:grpSpPr>
      <p:pic>
        <p:nvPicPr>
          <p:cNvPr id="23" name="Picture 22" descr="A close up of a snow covered mountain&#10;&#10;Description automatically generated">
            <a:extLst>
              <a:ext uri="{FF2B5EF4-FFF2-40B4-BE49-F238E27FC236}">
                <a16:creationId xmlns:a16="http://schemas.microsoft.com/office/drawing/2014/main" id="{3DE9D712-B6C4-2B48-A5D1-54249F5DBBD2}"/>
              </a:ext>
            </a:extLst>
          </p:cNvPr>
          <p:cNvPicPr>
            <a:picLocks noChangeAspect="1"/>
          </p:cNvPicPr>
          <p:nvPr/>
        </p:nvPicPr>
        <p:blipFill rotWithShape="1">
          <a:blip r:embed="rId2"/>
          <a:srcRect t="20147"/>
          <a:stretch/>
        </p:blipFill>
        <p:spPr>
          <a:xfrm>
            <a:off x="0" y="7193"/>
            <a:ext cx="6858000" cy="3080405"/>
          </a:xfrm>
          <a:prstGeom prst="rect">
            <a:avLst/>
          </a:prstGeom>
        </p:spPr>
      </p:pic>
      <p:sp>
        <p:nvSpPr>
          <p:cNvPr id="4" name="Rectangle 3">
            <a:extLst>
              <a:ext uri="{FF2B5EF4-FFF2-40B4-BE49-F238E27FC236}">
                <a16:creationId xmlns:a16="http://schemas.microsoft.com/office/drawing/2014/main" id="{27F93F16-1B53-DD4E-9375-A52485D54031}"/>
              </a:ext>
            </a:extLst>
          </p:cNvPr>
          <p:cNvSpPr/>
          <p:nvPr/>
        </p:nvSpPr>
        <p:spPr>
          <a:xfrm>
            <a:off x="-4" y="0"/>
            <a:ext cx="6858000" cy="316367"/>
          </a:xfrm>
          <a:prstGeom prst="rect">
            <a:avLst/>
          </a:prstGeom>
          <a:solidFill>
            <a:srgbClr val="1F22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6" name="Rounded Rectangle 5">
            <a:extLst>
              <a:ext uri="{FF2B5EF4-FFF2-40B4-BE49-F238E27FC236}">
                <a16:creationId xmlns:a16="http://schemas.microsoft.com/office/drawing/2014/main" id="{90CB2AE9-FA5C-2248-A481-590F385790EF}"/>
              </a:ext>
            </a:extLst>
          </p:cNvPr>
          <p:cNvSpPr/>
          <p:nvPr/>
        </p:nvSpPr>
        <p:spPr>
          <a:xfrm>
            <a:off x="2697809" y="4480590"/>
            <a:ext cx="1462378" cy="409355"/>
          </a:xfrm>
          <a:prstGeom prst="roundRect">
            <a:avLst>
              <a:gd name="adj" fmla="val 50000"/>
            </a:avLst>
          </a:prstGeom>
          <a:solidFill>
            <a:srgbClr val="1F22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Reliable DEMO" panose="02000506000000020004" pitchFamily="2" charset="0"/>
              </a:rPr>
              <a:t>Say</a:t>
            </a:r>
            <a:r>
              <a:rPr lang="en-US" sz="1200" dirty="0">
                <a:latin typeface="Reliable DEMO" panose="02000506000000020004" pitchFamily="2" charset="0"/>
              </a:rPr>
              <a:t> </a:t>
            </a:r>
            <a:r>
              <a:rPr lang="en-US" sz="1600" dirty="0">
                <a:latin typeface="Reliable DEMO" panose="02000506000000020004" pitchFamily="2" charset="0"/>
              </a:rPr>
              <a:t>Hello</a:t>
            </a:r>
            <a:endParaRPr lang="en-US" sz="1200" dirty="0">
              <a:latin typeface="Reliable DEMO" panose="02000506000000020004" pitchFamily="2" charset="0"/>
            </a:endParaRPr>
          </a:p>
        </p:txBody>
      </p:sp>
      <p:grpSp>
        <p:nvGrpSpPr>
          <p:cNvPr id="16" name="Group 15">
            <a:extLst>
              <a:ext uri="{FF2B5EF4-FFF2-40B4-BE49-F238E27FC236}">
                <a16:creationId xmlns:a16="http://schemas.microsoft.com/office/drawing/2014/main" id="{C4C501B6-9F15-DB42-A676-8CA90EF72B68}"/>
              </a:ext>
            </a:extLst>
          </p:cNvPr>
          <p:cNvGrpSpPr/>
          <p:nvPr/>
        </p:nvGrpSpPr>
        <p:grpSpPr>
          <a:xfrm>
            <a:off x="62157" y="71795"/>
            <a:ext cx="222794" cy="170604"/>
            <a:chOff x="923925" y="491830"/>
            <a:chExt cx="1847850" cy="1414985"/>
          </a:xfrm>
          <a:solidFill>
            <a:srgbClr val="F4F3F3"/>
          </a:solidFill>
        </p:grpSpPr>
        <p:sp>
          <p:nvSpPr>
            <p:cNvPr id="13" name="Rounded Rectangle 12">
              <a:extLst>
                <a:ext uri="{FF2B5EF4-FFF2-40B4-BE49-F238E27FC236}">
                  <a16:creationId xmlns:a16="http://schemas.microsoft.com/office/drawing/2014/main" id="{40F47046-7CED-8C43-AE69-27941DF21B9B}"/>
                </a:ext>
              </a:extLst>
            </p:cNvPr>
            <p:cNvSpPr/>
            <p:nvPr/>
          </p:nvSpPr>
          <p:spPr>
            <a:xfrm>
              <a:off x="923925" y="491830"/>
              <a:ext cx="1847850" cy="257175"/>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ounded Rectangle 13">
              <a:extLst>
                <a:ext uri="{FF2B5EF4-FFF2-40B4-BE49-F238E27FC236}">
                  <a16:creationId xmlns:a16="http://schemas.microsoft.com/office/drawing/2014/main" id="{2E1659D7-4845-1D48-8AA2-09987A2E945C}"/>
                </a:ext>
              </a:extLst>
            </p:cNvPr>
            <p:cNvSpPr/>
            <p:nvPr/>
          </p:nvSpPr>
          <p:spPr>
            <a:xfrm>
              <a:off x="923925" y="1070735"/>
              <a:ext cx="1847850" cy="257175"/>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a:extLst>
                <a:ext uri="{FF2B5EF4-FFF2-40B4-BE49-F238E27FC236}">
                  <a16:creationId xmlns:a16="http://schemas.microsoft.com/office/drawing/2014/main" id="{A6BB44F0-F0F7-BC4D-9D97-2A2346865665}"/>
                </a:ext>
              </a:extLst>
            </p:cNvPr>
            <p:cNvSpPr/>
            <p:nvPr/>
          </p:nvSpPr>
          <p:spPr>
            <a:xfrm>
              <a:off x="923925" y="1649640"/>
              <a:ext cx="1847850" cy="257175"/>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 16">
            <a:extLst>
              <a:ext uri="{FF2B5EF4-FFF2-40B4-BE49-F238E27FC236}">
                <a16:creationId xmlns:a16="http://schemas.microsoft.com/office/drawing/2014/main" id="{0E87F6B9-A1BA-3643-8B47-3EAFA72188DD}"/>
              </a:ext>
            </a:extLst>
          </p:cNvPr>
          <p:cNvGrpSpPr/>
          <p:nvPr/>
        </p:nvGrpSpPr>
        <p:grpSpPr>
          <a:xfrm>
            <a:off x="6624608" y="85534"/>
            <a:ext cx="141431" cy="230832"/>
            <a:chOff x="2511270" y="1304278"/>
            <a:chExt cx="1937552" cy="3162299"/>
          </a:xfrm>
          <a:solidFill>
            <a:srgbClr val="F4F3F3"/>
          </a:solidFill>
        </p:grpSpPr>
        <p:sp>
          <p:nvSpPr>
            <p:cNvPr id="19" name="Pie 18">
              <a:extLst>
                <a:ext uri="{FF2B5EF4-FFF2-40B4-BE49-F238E27FC236}">
                  <a16:creationId xmlns:a16="http://schemas.microsoft.com/office/drawing/2014/main" id="{C4F9775D-7B0E-3649-B910-7A4CC6B6F1F9}"/>
                </a:ext>
              </a:extLst>
            </p:cNvPr>
            <p:cNvSpPr/>
            <p:nvPr/>
          </p:nvSpPr>
          <p:spPr>
            <a:xfrm rot="5400000">
              <a:off x="2511270" y="2529025"/>
              <a:ext cx="1937552" cy="1937552"/>
            </a:xfrm>
            <a:prstGeom prst="pie">
              <a:avLst>
                <a:gd name="adj1" fmla="val 5406420"/>
                <a:gd name="adj2" fmla="val 1620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0" name="Oval 19">
              <a:extLst>
                <a:ext uri="{FF2B5EF4-FFF2-40B4-BE49-F238E27FC236}">
                  <a16:creationId xmlns:a16="http://schemas.microsoft.com/office/drawing/2014/main" id="{4089A298-372E-D64F-9B20-713E0E80A1A2}"/>
                </a:ext>
              </a:extLst>
            </p:cNvPr>
            <p:cNvSpPr/>
            <p:nvPr/>
          </p:nvSpPr>
          <p:spPr>
            <a:xfrm>
              <a:off x="2816071" y="1304278"/>
              <a:ext cx="1327950" cy="13279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 name="Rectangle 20">
            <a:extLst>
              <a:ext uri="{FF2B5EF4-FFF2-40B4-BE49-F238E27FC236}">
                <a16:creationId xmlns:a16="http://schemas.microsoft.com/office/drawing/2014/main" id="{4726617E-E5AB-374A-AE8A-C509D5C2674B}"/>
              </a:ext>
            </a:extLst>
          </p:cNvPr>
          <p:cNvSpPr/>
          <p:nvPr/>
        </p:nvSpPr>
        <p:spPr>
          <a:xfrm>
            <a:off x="-4" y="10619773"/>
            <a:ext cx="6858004" cy="810228"/>
          </a:xfrm>
          <a:prstGeom prst="rect">
            <a:avLst/>
          </a:prstGeom>
          <a:solidFill>
            <a:srgbClr val="1F22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nvGrpSpPr>
          <p:cNvPr id="26" name="Group 25">
            <a:extLst>
              <a:ext uri="{FF2B5EF4-FFF2-40B4-BE49-F238E27FC236}">
                <a16:creationId xmlns:a16="http://schemas.microsoft.com/office/drawing/2014/main" id="{FB4CC19C-CF7A-7540-9F58-6BAB09F43918}"/>
              </a:ext>
            </a:extLst>
          </p:cNvPr>
          <p:cNvGrpSpPr/>
          <p:nvPr/>
        </p:nvGrpSpPr>
        <p:grpSpPr>
          <a:xfrm>
            <a:off x="3916325" y="788369"/>
            <a:ext cx="2053601" cy="2053601"/>
            <a:chOff x="4643438" y="1285876"/>
            <a:chExt cx="3586162" cy="3586162"/>
          </a:xfrm>
        </p:grpSpPr>
        <p:sp>
          <p:nvSpPr>
            <p:cNvPr id="27" name="Oval 26">
              <a:extLst>
                <a:ext uri="{FF2B5EF4-FFF2-40B4-BE49-F238E27FC236}">
                  <a16:creationId xmlns:a16="http://schemas.microsoft.com/office/drawing/2014/main" id="{45604EA8-4FCD-A240-B549-10DAB4474362}"/>
                </a:ext>
              </a:extLst>
            </p:cNvPr>
            <p:cNvSpPr/>
            <p:nvPr/>
          </p:nvSpPr>
          <p:spPr>
            <a:xfrm>
              <a:off x="4643438" y="1285876"/>
              <a:ext cx="3586162" cy="3586162"/>
            </a:xfrm>
            <a:prstGeom prst="ellipse">
              <a:avLst/>
            </a:prstGeom>
            <a:solidFill>
              <a:srgbClr val="A5BC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8" name="Picture 27" descr="A person wearing a suit and tie smiling at the camera&#10;&#10;Description automatically generated">
              <a:extLst>
                <a:ext uri="{FF2B5EF4-FFF2-40B4-BE49-F238E27FC236}">
                  <a16:creationId xmlns:a16="http://schemas.microsoft.com/office/drawing/2014/main" id="{93579B5D-6BA8-1242-83A7-9ECD020FD86E}"/>
                </a:ext>
              </a:extLst>
            </p:cNvPr>
            <p:cNvPicPr>
              <a:picLocks noChangeAspect="1"/>
            </p:cNvPicPr>
            <p:nvPr/>
          </p:nvPicPr>
          <p:blipFill rotWithShape="1">
            <a:blip r:embed="rId3"/>
            <a:srcRect l="65988" t="3744" r="4304" b="43751"/>
            <a:stretch/>
          </p:blipFill>
          <p:spPr>
            <a:xfrm>
              <a:off x="4746229" y="1388667"/>
              <a:ext cx="3380580" cy="3380580"/>
            </a:xfrm>
            <a:prstGeom prst="ellipse">
              <a:avLst/>
            </a:prstGeom>
          </p:spPr>
        </p:pic>
      </p:grpSp>
      <p:sp>
        <p:nvSpPr>
          <p:cNvPr id="30" name="TextBox 29">
            <a:extLst>
              <a:ext uri="{FF2B5EF4-FFF2-40B4-BE49-F238E27FC236}">
                <a16:creationId xmlns:a16="http://schemas.microsoft.com/office/drawing/2014/main" id="{948E0EB1-BB44-584B-A66C-8B6B4FB3A376}"/>
              </a:ext>
            </a:extLst>
          </p:cNvPr>
          <p:cNvSpPr txBox="1"/>
          <p:nvPr/>
        </p:nvSpPr>
        <p:spPr>
          <a:xfrm>
            <a:off x="946938" y="676563"/>
            <a:ext cx="2661306" cy="769441"/>
          </a:xfrm>
          <a:prstGeom prst="rect">
            <a:avLst/>
          </a:prstGeom>
          <a:noFill/>
        </p:spPr>
        <p:txBody>
          <a:bodyPr wrap="none" rtlCol="0">
            <a:spAutoFit/>
          </a:bodyPr>
          <a:lstStyle/>
          <a:p>
            <a:r>
              <a:rPr lang="en-US" sz="4400" dirty="0">
                <a:solidFill>
                  <a:srgbClr val="D9E0E2"/>
                </a:solidFill>
                <a:latin typeface="Reliable DEMO" panose="02000506000000020004" pitchFamily="2" charset="0"/>
              </a:rPr>
              <a:t>Sam hulme</a:t>
            </a:r>
          </a:p>
        </p:txBody>
      </p:sp>
      <p:sp>
        <p:nvSpPr>
          <p:cNvPr id="12" name="Rounded Rectangle 11">
            <a:extLst>
              <a:ext uri="{FF2B5EF4-FFF2-40B4-BE49-F238E27FC236}">
                <a16:creationId xmlns:a16="http://schemas.microsoft.com/office/drawing/2014/main" id="{CD59C494-F06D-C348-84B7-B01F6E3B93C0}"/>
              </a:ext>
            </a:extLst>
          </p:cNvPr>
          <p:cNvSpPr/>
          <p:nvPr/>
        </p:nvSpPr>
        <p:spPr>
          <a:xfrm>
            <a:off x="1795751" y="4132195"/>
            <a:ext cx="3266502" cy="236490"/>
          </a:xfrm>
          <a:prstGeom prst="roundRect">
            <a:avLst>
              <a:gd name="adj" fmla="val 5128"/>
            </a:avLst>
          </a:prstGeom>
          <a:solidFill>
            <a:srgbClr val="F4F3F3"/>
          </a:solidFill>
          <a:ln>
            <a:solidFill>
              <a:srgbClr val="8F92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dirty="0">
                <a:solidFill>
                  <a:srgbClr val="8F9294"/>
                </a:solidFill>
                <a:latin typeface="Karla" pitchFamily="2" charset="0"/>
                <a:ea typeface="Karla" pitchFamily="2" charset="0"/>
              </a:rPr>
              <a:t>Enter name or message here…</a:t>
            </a:r>
          </a:p>
        </p:txBody>
      </p:sp>
      <p:grpSp>
        <p:nvGrpSpPr>
          <p:cNvPr id="36" name="Group 35">
            <a:extLst>
              <a:ext uri="{FF2B5EF4-FFF2-40B4-BE49-F238E27FC236}">
                <a16:creationId xmlns:a16="http://schemas.microsoft.com/office/drawing/2014/main" id="{8D78E7AD-C95B-E842-9ABB-E0D34744D316}"/>
              </a:ext>
            </a:extLst>
          </p:cNvPr>
          <p:cNvGrpSpPr/>
          <p:nvPr/>
        </p:nvGrpSpPr>
        <p:grpSpPr>
          <a:xfrm>
            <a:off x="4893135" y="4200451"/>
            <a:ext cx="99978" cy="99978"/>
            <a:chOff x="2179122" y="3800104"/>
            <a:chExt cx="1335974" cy="1335974"/>
          </a:xfrm>
        </p:grpSpPr>
        <p:sp>
          <p:nvSpPr>
            <p:cNvPr id="37" name="Oval 36">
              <a:extLst>
                <a:ext uri="{FF2B5EF4-FFF2-40B4-BE49-F238E27FC236}">
                  <a16:creationId xmlns:a16="http://schemas.microsoft.com/office/drawing/2014/main" id="{4A1E868A-2EF0-DD4B-878B-98C9C85AD31F}"/>
                </a:ext>
              </a:extLst>
            </p:cNvPr>
            <p:cNvSpPr/>
            <p:nvPr/>
          </p:nvSpPr>
          <p:spPr>
            <a:xfrm>
              <a:off x="2179122" y="3800104"/>
              <a:ext cx="1335974" cy="1335974"/>
            </a:xfrm>
            <a:prstGeom prst="ellipse">
              <a:avLst/>
            </a:prstGeom>
            <a:solidFill>
              <a:srgbClr val="8F92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Cross 37">
              <a:extLst>
                <a:ext uri="{FF2B5EF4-FFF2-40B4-BE49-F238E27FC236}">
                  <a16:creationId xmlns:a16="http://schemas.microsoft.com/office/drawing/2014/main" id="{D5D33B88-0773-CD45-9FD0-7C9613043E01}"/>
                </a:ext>
              </a:extLst>
            </p:cNvPr>
            <p:cNvSpPr/>
            <p:nvPr/>
          </p:nvSpPr>
          <p:spPr>
            <a:xfrm rot="18900000">
              <a:off x="2368314" y="4013782"/>
              <a:ext cx="950025" cy="950025"/>
            </a:xfrm>
            <a:prstGeom prst="plus">
              <a:avLst>
                <a:gd name="adj" fmla="val 41875"/>
              </a:avLst>
            </a:prstGeom>
            <a:solidFill>
              <a:srgbClr val="D9E0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TextBox 21">
            <a:extLst>
              <a:ext uri="{FF2B5EF4-FFF2-40B4-BE49-F238E27FC236}">
                <a16:creationId xmlns:a16="http://schemas.microsoft.com/office/drawing/2014/main" id="{D7EC49B2-3D4B-A64B-BDF0-5DF9333D397A}"/>
              </a:ext>
            </a:extLst>
          </p:cNvPr>
          <p:cNvSpPr txBox="1"/>
          <p:nvPr/>
        </p:nvSpPr>
        <p:spPr>
          <a:xfrm>
            <a:off x="888079" y="3392971"/>
            <a:ext cx="5234354" cy="600164"/>
          </a:xfrm>
          <a:prstGeom prst="rect">
            <a:avLst/>
          </a:prstGeom>
          <a:noFill/>
        </p:spPr>
        <p:txBody>
          <a:bodyPr wrap="square" rtlCol="0">
            <a:spAutoFit/>
          </a:bodyPr>
          <a:lstStyle/>
          <a:p>
            <a:pPr algn="ctr"/>
            <a:r>
              <a:rPr lang="en-US" sz="1100" dirty="0">
                <a:solidFill>
                  <a:srgbClr val="8F9294"/>
                </a:solidFill>
                <a:latin typeface="Karla" pitchFamily="2" charset="0"/>
                <a:ea typeface="Karla" pitchFamily="2" charset="0"/>
              </a:rPr>
              <a:t>First time here? Say hi by entering a message below. I’m always curious to know who visits my site! After that, feel free to poke around and see what interesting things you can find. There is always new stuff being added!</a:t>
            </a:r>
          </a:p>
        </p:txBody>
      </p:sp>
      <p:sp>
        <p:nvSpPr>
          <p:cNvPr id="39" name="TextBox 38">
            <a:extLst>
              <a:ext uri="{FF2B5EF4-FFF2-40B4-BE49-F238E27FC236}">
                <a16:creationId xmlns:a16="http://schemas.microsoft.com/office/drawing/2014/main" id="{A055A6A5-E301-6943-A249-094CC029B4D7}"/>
              </a:ext>
            </a:extLst>
          </p:cNvPr>
          <p:cNvSpPr txBox="1"/>
          <p:nvPr/>
        </p:nvSpPr>
        <p:spPr>
          <a:xfrm>
            <a:off x="6094668" y="42871"/>
            <a:ext cx="552184" cy="230832"/>
          </a:xfrm>
          <a:prstGeom prst="rect">
            <a:avLst/>
          </a:prstGeom>
          <a:noFill/>
        </p:spPr>
        <p:txBody>
          <a:bodyPr wrap="square" rtlCol="0">
            <a:spAutoFit/>
          </a:bodyPr>
          <a:lstStyle/>
          <a:p>
            <a:r>
              <a:rPr lang="en-US" sz="900" dirty="0">
                <a:solidFill>
                  <a:srgbClr val="D9E0E2"/>
                </a:solidFill>
                <a:latin typeface="Karla" pitchFamily="2" charset="0"/>
                <a:ea typeface="Karla" pitchFamily="2" charset="0"/>
              </a:rPr>
              <a:t>Sign In</a:t>
            </a:r>
          </a:p>
        </p:txBody>
      </p:sp>
      <p:sp>
        <p:nvSpPr>
          <p:cNvPr id="8" name="TextBox 7">
            <a:extLst>
              <a:ext uri="{FF2B5EF4-FFF2-40B4-BE49-F238E27FC236}">
                <a16:creationId xmlns:a16="http://schemas.microsoft.com/office/drawing/2014/main" id="{949F75DA-C63A-B245-AECB-8550A682B431}"/>
              </a:ext>
            </a:extLst>
          </p:cNvPr>
          <p:cNvSpPr txBox="1"/>
          <p:nvPr/>
        </p:nvSpPr>
        <p:spPr>
          <a:xfrm>
            <a:off x="5309676" y="11073198"/>
            <a:ext cx="1556836" cy="369332"/>
          </a:xfrm>
          <a:prstGeom prst="rect">
            <a:avLst/>
          </a:prstGeom>
          <a:noFill/>
        </p:spPr>
        <p:txBody>
          <a:bodyPr wrap="none" rtlCol="0">
            <a:spAutoFit/>
          </a:bodyPr>
          <a:lstStyle/>
          <a:p>
            <a:r>
              <a:rPr lang="en-US" dirty="0">
                <a:solidFill>
                  <a:srgbClr val="D9E0E2"/>
                </a:solidFill>
                <a:latin typeface="Reliable DEMO" panose="02000506000000020004" pitchFamily="2" charset="0"/>
              </a:rPr>
              <a:t>Samhulme.com</a:t>
            </a:r>
          </a:p>
        </p:txBody>
      </p:sp>
      <p:sp>
        <p:nvSpPr>
          <p:cNvPr id="40" name="TextBox 39">
            <a:extLst>
              <a:ext uri="{FF2B5EF4-FFF2-40B4-BE49-F238E27FC236}">
                <a16:creationId xmlns:a16="http://schemas.microsoft.com/office/drawing/2014/main" id="{7D0FB8C0-E686-4746-8238-F78632EB7256}"/>
              </a:ext>
            </a:extLst>
          </p:cNvPr>
          <p:cNvSpPr txBox="1"/>
          <p:nvPr/>
        </p:nvSpPr>
        <p:spPr>
          <a:xfrm>
            <a:off x="1563859" y="10762906"/>
            <a:ext cx="3882794" cy="276999"/>
          </a:xfrm>
          <a:prstGeom prst="rect">
            <a:avLst/>
          </a:prstGeom>
          <a:noFill/>
        </p:spPr>
        <p:txBody>
          <a:bodyPr wrap="none" rtlCol="0">
            <a:spAutoFit/>
          </a:bodyPr>
          <a:lstStyle/>
          <a:p>
            <a:r>
              <a:rPr lang="en-US" sz="1200" dirty="0">
                <a:solidFill>
                  <a:srgbClr val="D9E0E2"/>
                </a:solidFill>
                <a:latin typeface="Karla" pitchFamily="2" charset="0"/>
                <a:ea typeface="Karla" pitchFamily="2" charset="0"/>
              </a:rPr>
              <a:t>Sam Hulme | (406) 750-8136 | shulme33@gmail.com</a:t>
            </a:r>
            <a:endParaRPr lang="en-US" sz="1600" dirty="0">
              <a:solidFill>
                <a:srgbClr val="D9E0E2"/>
              </a:solidFill>
              <a:latin typeface="Karla" pitchFamily="2" charset="0"/>
              <a:ea typeface="Karla" pitchFamily="2" charset="0"/>
            </a:endParaRPr>
          </a:p>
        </p:txBody>
      </p:sp>
      <p:grpSp>
        <p:nvGrpSpPr>
          <p:cNvPr id="42" name="Group 41">
            <a:extLst>
              <a:ext uri="{FF2B5EF4-FFF2-40B4-BE49-F238E27FC236}">
                <a16:creationId xmlns:a16="http://schemas.microsoft.com/office/drawing/2014/main" id="{4F41DF87-646E-7646-90F6-35E5A0E16622}"/>
              </a:ext>
            </a:extLst>
          </p:cNvPr>
          <p:cNvGrpSpPr/>
          <p:nvPr/>
        </p:nvGrpSpPr>
        <p:grpSpPr>
          <a:xfrm>
            <a:off x="120942" y="10727941"/>
            <a:ext cx="593893" cy="593893"/>
            <a:chOff x="4643438" y="1285876"/>
            <a:chExt cx="3586162" cy="3586162"/>
          </a:xfrm>
        </p:grpSpPr>
        <p:sp>
          <p:nvSpPr>
            <p:cNvPr id="43" name="Oval 42">
              <a:extLst>
                <a:ext uri="{FF2B5EF4-FFF2-40B4-BE49-F238E27FC236}">
                  <a16:creationId xmlns:a16="http://schemas.microsoft.com/office/drawing/2014/main" id="{EF5C7E16-6639-D444-B160-3AF9E01BB600}"/>
                </a:ext>
              </a:extLst>
            </p:cNvPr>
            <p:cNvSpPr/>
            <p:nvPr/>
          </p:nvSpPr>
          <p:spPr>
            <a:xfrm>
              <a:off x="4643438" y="1285876"/>
              <a:ext cx="3586162" cy="3586162"/>
            </a:xfrm>
            <a:prstGeom prst="ellipse">
              <a:avLst/>
            </a:prstGeom>
            <a:solidFill>
              <a:srgbClr val="A5BC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4" name="Picture 43" descr="A person wearing a suit and tie smiling at the camera&#10;&#10;Description automatically generated">
              <a:extLst>
                <a:ext uri="{FF2B5EF4-FFF2-40B4-BE49-F238E27FC236}">
                  <a16:creationId xmlns:a16="http://schemas.microsoft.com/office/drawing/2014/main" id="{C990FA17-68F5-DB4F-B968-4AF8E8C8E002}"/>
                </a:ext>
              </a:extLst>
            </p:cNvPr>
            <p:cNvPicPr>
              <a:picLocks noChangeAspect="1"/>
            </p:cNvPicPr>
            <p:nvPr/>
          </p:nvPicPr>
          <p:blipFill rotWithShape="1">
            <a:blip r:embed="rId3"/>
            <a:srcRect l="65988" t="3744" r="4304" b="43751"/>
            <a:stretch/>
          </p:blipFill>
          <p:spPr>
            <a:xfrm>
              <a:off x="4746229" y="1388667"/>
              <a:ext cx="3380580" cy="3380580"/>
            </a:xfrm>
            <a:prstGeom prst="ellipse">
              <a:avLst/>
            </a:prstGeom>
          </p:spPr>
        </p:pic>
      </p:grpSp>
      <p:sp>
        <p:nvSpPr>
          <p:cNvPr id="24" name="Rectangle 23">
            <a:extLst>
              <a:ext uri="{FF2B5EF4-FFF2-40B4-BE49-F238E27FC236}">
                <a16:creationId xmlns:a16="http://schemas.microsoft.com/office/drawing/2014/main" id="{C8D37D2D-C35C-1E4A-8ED1-28303134C9A1}"/>
              </a:ext>
            </a:extLst>
          </p:cNvPr>
          <p:cNvSpPr/>
          <p:nvPr/>
        </p:nvSpPr>
        <p:spPr>
          <a:xfrm>
            <a:off x="1118057" y="5418528"/>
            <a:ext cx="4621877" cy="1075366"/>
          </a:xfrm>
          <a:prstGeom prst="rect">
            <a:avLst/>
          </a:prstGeom>
          <a:solidFill>
            <a:srgbClr val="D9E0E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FB64DE9D-4D63-A940-8015-EF26FD45B194}"/>
              </a:ext>
            </a:extLst>
          </p:cNvPr>
          <p:cNvSpPr/>
          <p:nvPr/>
        </p:nvSpPr>
        <p:spPr>
          <a:xfrm>
            <a:off x="1118057" y="6672993"/>
            <a:ext cx="4621877" cy="1090999"/>
          </a:xfrm>
          <a:prstGeom prst="rect">
            <a:avLst/>
          </a:prstGeom>
          <a:solidFill>
            <a:srgbClr val="D9E0E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descr="A body of water with a mountain in the background&#10;&#10;Description automatically generated">
            <a:extLst>
              <a:ext uri="{FF2B5EF4-FFF2-40B4-BE49-F238E27FC236}">
                <a16:creationId xmlns:a16="http://schemas.microsoft.com/office/drawing/2014/main" id="{35F50C79-4798-0244-BFF2-650F335F60BA}"/>
              </a:ext>
            </a:extLst>
          </p:cNvPr>
          <p:cNvPicPr>
            <a:picLocks noChangeAspect="1"/>
          </p:cNvPicPr>
          <p:nvPr/>
        </p:nvPicPr>
        <p:blipFill>
          <a:blip r:embed="rId4"/>
          <a:stretch>
            <a:fillRect/>
          </a:stretch>
        </p:blipFill>
        <p:spPr>
          <a:xfrm>
            <a:off x="1144985" y="5449624"/>
            <a:ext cx="1814116" cy="1015905"/>
          </a:xfrm>
          <a:prstGeom prst="rect">
            <a:avLst/>
          </a:prstGeom>
        </p:spPr>
      </p:pic>
      <p:pic>
        <p:nvPicPr>
          <p:cNvPr id="32" name="Picture 31" descr="A picture containing water, small, surfing, standing&#10;&#10;Description automatically generated">
            <a:extLst>
              <a:ext uri="{FF2B5EF4-FFF2-40B4-BE49-F238E27FC236}">
                <a16:creationId xmlns:a16="http://schemas.microsoft.com/office/drawing/2014/main" id="{C8759089-B422-B44B-8163-DFB90E7E7C82}"/>
              </a:ext>
            </a:extLst>
          </p:cNvPr>
          <p:cNvPicPr>
            <a:picLocks noChangeAspect="1"/>
          </p:cNvPicPr>
          <p:nvPr/>
        </p:nvPicPr>
        <p:blipFill rotWithShape="1">
          <a:blip r:embed="rId5"/>
          <a:srcRect r="2971"/>
          <a:stretch/>
        </p:blipFill>
        <p:spPr>
          <a:xfrm>
            <a:off x="1144986" y="6693824"/>
            <a:ext cx="1814115" cy="1047020"/>
          </a:xfrm>
          <a:prstGeom prst="rect">
            <a:avLst/>
          </a:prstGeom>
        </p:spPr>
      </p:pic>
    </p:spTree>
    <p:extLst>
      <p:ext uri="{BB962C8B-B14F-4D97-AF65-F5344CB8AC3E}">
        <p14:creationId xmlns:p14="http://schemas.microsoft.com/office/powerpoint/2010/main" val="19273779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4F3F3"/>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0EF08BC-7AFC-E14A-A932-54E2054A3529}"/>
              </a:ext>
            </a:extLst>
          </p:cNvPr>
          <p:cNvSpPr txBox="1"/>
          <p:nvPr/>
        </p:nvSpPr>
        <p:spPr>
          <a:xfrm>
            <a:off x="552091" y="1035170"/>
            <a:ext cx="921150" cy="1200329"/>
          </a:xfrm>
          <a:prstGeom prst="rect">
            <a:avLst/>
          </a:prstGeom>
          <a:noFill/>
        </p:spPr>
        <p:txBody>
          <a:bodyPr wrap="none" rtlCol="0">
            <a:spAutoFit/>
          </a:bodyPr>
          <a:lstStyle/>
          <a:p>
            <a:r>
              <a:rPr lang="en-US" dirty="0"/>
              <a:t>EA212D</a:t>
            </a:r>
          </a:p>
          <a:p>
            <a:r>
              <a:rPr lang="en-US" dirty="0"/>
              <a:t>D41E29</a:t>
            </a:r>
          </a:p>
          <a:p>
            <a:r>
              <a:rPr lang="en-US" dirty="0"/>
              <a:t>353535</a:t>
            </a:r>
          </a:p>
          <a:p>
            <a:r>
              <a:rPr lang="en-US" dirty="0"/>
              <a:t>F6F6F6</a:t>
            </a:r>
          </a:p>
        </p:txBody>
      </p:sp>
      <p:sp>
        <p:nvSpPr>
          <p:cNvPr id="5" name="Rectangle 4">
            <a:extLst>
              <a:ext uri="{FF2B5EF4-FFF2-40B4-BE49-F238E27FC236}">
                <a16:creationId xmlns:a16="http://schemas.microsoft.com/office/drawing/2014/main" id="{C6314C85-8428-A14A-BDD1-2BB7B2CD3A70}"/>
              </a:ext>
            </a:extLst>
          </p:cNvPr>
          <p:cNvSpPr/>
          <p:nvPr/>
        </p:nvSpPr>
        <p:spPr>
          <a:xfrm>
            <a:off x="483079" y="3105509"/>
            <a:ext cx="1207698" cy="4416725"/>
          </a:xfrm>
          <a:prstGeom prst="rect">
            <a:avLst/>
          </a:prstGeom>
          <a:solidFill>
            <a:srgbClr val="EA21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167DD917-F2F8-6644-B5CC-17219152515F}"/>
              </a:ext>
            </a:extLst>
          </p:cNvPr>
          <p:cNvSpPr/>
          <p:nvPr/>
        </p:nvSpPr>
        <p:spPr>
          <a:xfrm>
            <a:off x="1690777" y="3105509"/>
            <a:ext cx="1207698" cy="4416725"/>
          </a:xfrm>
          <a:prstGeom prst="rect">
            <a:avLst/>
          </a:prstGeom>
          <a:solidFill>
            <a:srgbClr val="D41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F732B4D2-ADD4-FE49-8FFF-194962997083}"/>
              </a:ext>
            </a:extLst>
          </p:cNvPr>
          <p:cNvSpPr/>
          <p:nvPr/>
        </p:nvSpPr>
        <p:spPr>
          <a:xfrm>
            <a:off x="2898475" y="3105508"/>
            <a:ext cx="1207698" cy="4416725"/>
          </a:xfrm>
          <a:prstGeom prst="rect">
            <a:avLst/>
          </a:prstGeom>
          <a:solidFill>
            <a:srgbClr val="3535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C3B783CF-5B28-8C46-A0D2-B7D2145C5C55}"/>
              </a:ext>
            </a:extLst>
          </p:cNvPr>
          <p:cNvSpPr/>
          <p:nvPr/>
        </p:nvSpPr>
        <p:spPr>
          <a:xfrm>
            <a:off x="4106173" y="3105508"/>
            <a:ext cx="1207698" cy="4416725"/>
          </a:xfrm>
          <a:prstGeom prst="rect">
            <a:avLst/>
          </a:prstGeom>
          <a:solidFill>
            <a:srgbClr val="F6F6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234175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95784E9-E9B4-E84B-BABB-120E133AD7F6}"/>
              </a:ext>
            </a:extLst>
          </p:cNvPr>
          <p:cNvSpPr/>
          <p:nvPr/>
        </p:nvSpPr>
        <p:spPr>
          <a:xfrm>
            <a:off x="0" y="0"/>
            <a:ext cx="6858000" cy="394010"/>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ADDA714A-5E7A-364C-A9AB-E713E003D8FB}"/>
              </a:ext>
            </a:extLst>
          </p:cNvPr>
          <p:cNvSpPr/>
          <p:nvPr/>
        </p:nvSpPr>
        <p:spPr>
          <a:xfrm>
            <a:off x="0" y="394010"/>
            <a:ext cx="6858000" cy="275063"/>
          </a:xfrm>
          <a:prstGeom prst="rect">
            <a:avLst/>
          </a:prstGeom>
          <a:solidFill>
            <a:srgbClr val="3535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16831F91-977F-CF4E-BD0B-EE9B89E233E9}"/>
              </a:ext>
            </a:extLst>
          </p:cNvPr>
          <p:cNvSpPr/>
          <p:nvPr/>
        </p:nvSpPr>
        <p:spPr>
          <a:xfrm>
            <a:off x="0" y="2906752"/>
            <a:ext cx="6858000" cy="929268"/>
          </a:xfrm>
          <a:prstGeom prst="rect">
            <a:avLst/>
          </a:prstGeom>
          <a:solidFill>
            <a:srgbClr val="EA21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B4863903-4DF5-4047-817C-A59D1ADB8CB4}"/>
              </a:ext>
            </a:extLst>
          </p:cNvPr>
          <p:cNvSpPr/>
          <p:nvPr/>
        </p:nvSpPr>
        <p:spPr>
          <a:xfrm>
            <a:off x="788019" y="394010"/>
            <a:ext cx="564996" cy="275063"/>
          </a:xfrm>
          <a:prstGeom prst="rect">
            <a:avLst/>
          </a:prstGeom>
          <a:solidFill>
            <a:srgbClr val="EA21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latin typeface="Karla" pitchFamily="2" charset="0"/>
                <a:ea typeface="Karla" pitchFamily="2" charset="0"/>
              </a:rPr>
              <a:t>Home</a:t>
            </a:r>
          </a:p>
        </p:txBody>
      </p:sp>
      <p:sp>
        <p:nvSpPr>
          <p:cNvPr id="11" name="Rectangle 10">
            <a:extLst>
              <a:ext uri="{FF2B5EF4-FFF2-40B4-BE49-F238E27FC236}">
                <a16:creationId xmlns:a16="http://schemas.microsoft.com/office/drawing/2014/main" id="{08CA7035-0234-614A-A93E-30910188CE4F}"/>
              </a:ext>
            </a:extLst>
          </p:cNvPr>
          <p:cNvSpPr/>
          <p:nvPr/>
        </p:nvSpPr>
        <p:spPr>
          <a:xfrm>
            <a:off x="1353015" y="394009"/>
            <a:ext cx="666786" cy="275063"/>
          </a:xfrm>
          <a:prstGeom prst="rect">
            <a:avLst/>
          </a:prstGeom>
          <a:solidFill>
            <a:srgbClr val="3535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latin typeface="Karla" pitchFamily="2" charset="0"/>
                <a:ea typeface="Karla" pitchFamily="2" charset="0"/>
              </a:rPr>
              <a:t>Projects</a:t>
            </a:r>
          </a:p>
        </p:txBody>
      </p:sp>
      <p:sp>
        <p:nvSpPr>
          <p:cNvPr id="12" name="Rectangle 11">
            <a:extLst>
              <a:ext uri="{FF2B5EF4-FFF2-40B4-BE49-F238E27FC236}">
                <a16:creationId xmlns:a16="http://schemas.microsoft.com/office/drawing/2014/main" id="{4F8E391D-ACEE-2646-95DE-A7D748221B96}"/>
              </a:ext>
            </a:extLst>
          </p:cNvPr>
          <p:cNvSpPr/>
          <p:nvPr/>
        </p:nvSpPr>
        <p:spPr>
          <a:xfrm>
            <a:off x="2019801" y="394008"/>
            <a:ext cx="666304" cy="275063"/>
          </a:xfrm>
          <a:prstGeom prst="rect">
            <a:avLst/>
          </a:prstGeom>
          <a:solidFill>
            <a:srgbClr val="3535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latin typeface="Karla" pitchFamily="2" charset="0"/>
                <a:ea typeface="Karla" pitchFamily="2" charset="0"/>
              </a:rPr>
              <a:t>Resume</a:t>
            </a:r>
          </a:p>
        </p:txBody>
      </p:sp>
      <p:sp>
        <p:nvSpPr>
          <p:cNvPr id="7" name="Rectangle 6">
            <a:extLst>
              <a:ext uri="{FF2B5EF4-FFF2-40B4-BE49-F238E27FC236}">
                <a16:creationId xmlns:a16="http://schemas.microsoft.com/office/drawing/2014/main" id="{C5492CC5-ABDB-7647-A7DB-460B2F7EC3C3}"/>
              </a:ext>
            </a:extLst>
          </p:cNvPr>
          <p:cNvSpPr/>
          <p:nvPr/>
        </p:nvSpPr>
        <p:spPr>
          <a:xfrm>
            <a:off x="788019" y="2906750"/>
            <a:ext cx="1734943" cy="929269"/>
          </a:xfrm>
          <a:prstGeom prst="rect">
            <a:avLst/>
          </a:prstGeom>
          <a:solidFill>
            <a:srgbClr val="D41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17FBDB46-FBE3-EF47-BA8F-114B1C9ABC20}"/>
              </a:ext>
            </a:extLst>
          </p:cNvPr>
          <p:cNvSpPr/>
          <p:nvPr/>
        </p:nvSpPr>
        <p:spPr>
          <a:xfrm>
            <a:off x="4335038" y="2906750"/>
            <a:ext cx="1734943" cy="929269"/>
          </a:xfrm>
          <a:prstGeom prst="rect">
            <a:avLst/>
          </a:prstGeom>
          <a:solidFill>
            <a:srgbClr val="EA21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B5237A4D-68B6-E84B-8BF4-8EF15D4B6C7C}"/>
              </a:ext>
            </a:extLst>
          </p:cNvPr>
          <p:cNvSpPr/>
          <p:nvPr/>
        </p:nvSpPr>
        <p:spPr>
          <a:xfrm>
            <a:off x="2522962" y="2906750"/>
            <a:ext cx="1812076" cy="929268"/>
          </a:xfrm>
          <a:prstGeom prst="rect">
            <a:avLst/>
          </a:prstGeom>
          <a:solidFill>
            <a:srgbClr val="EA21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F1871925-0F65-274C-8657-A9C52F4BEB93}"/>
              </a:ext>
            </a:extLst>
          </p:cNvPr>
          <p:cNvSpPr/>
          <p:nvPr/>
        </p:nvSpPr>
        <p:spPr>
          <a:xfrm>
            <a:off x="4326593" y="5413567"/>
            <a:ext cx="1743388" cy="929268"/>
          </a:xfrm>
          <a:prstGeom prst="rect">
            <a:avLst/>
          </a:prstGeom>
          <a:solidFill>
            <a:schemeClr val="bg1"/>
          </a:solidFill>
          <a:ln>
            <a:solidFill>
              <a:srgbClr val="E7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8CCBC8C1-E997-A742-83CB-09E8C10A7686}"/>
              </a:ext>
            </a:extLst>
          </p:cNvPr>
          <p:cNvSpPr/>
          <p:nvPr/>
        </p:nvSpPr>
        <p:spPr>
          <a:xfrm>
            <a:off x="788018" y="5413567"/>
            <a:ext cx="3424149" cy="542733"/>
          </a:xfrm>
          <a:prstGeom prst="rect">
            <a:avLst/>
          </a:prstGeom>
          <a:solidFill>
            <a:schemeClr val="bg1"/>
          </a:solidFill>
          <a:ln>
            <a:solidFill>
              <a:srgbClr val="E7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C78EAE91-6520-D445-B540-CA1CDD2EC0F6}"/>
              </a:ext>
            </a:extLst>
          </p:cNvPr>
          <p:cNvSpPr/>
          <p:nvPr/>
        </p:nvSpPr>
        <p:spPr>
          <a:xfrm>
            <a:off x="4326593" y="6482907"/>
            <a:ext cx="1743388" cy="2082738"/>
          </a:xfrm>
          <a:prstGeom prst="rect">
            <a:avLst/>
          </a:prstGeom>
          <a:solidFill>
            <a:schemeClr val="bg1"/>
          </a:solidFill>
          <a:ln>
            <a:solidFill>
              <a:srgbClr val="E7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6CE3B1C4-A38C-E943-A1D9-C6E53C1E2F2D}"/>
              </a:ext>
            </a:extLst>
          </p:cNvPr>
          <p:cNvSpPr/>
          <p:nvPr/>
        </p:nvSpPr>
        <p:spPr>
          <a:xfrm>
            <a:off x="788017" y="6073696"/>
            <a:ext cx="3424150" cy="2491949"/>
          </a:xfrm>
          <a:prstGeom prst="rect">
            <a:avLst/>
          </a:prstGeom>
          <a:solidFill>
            <a:schemeClr val="bg1"/>
          </a:solidFill>
          <a:ln>
            <a:solidFill>
              <a:srgbClr val="E7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riangle 9">
            <a:extLst>
              <a:ext uri="{FF2B5EF4-FFF2-40B4-BE49-F238E27FC236}">
                <a16:creationId xmlns:a16="http://schemas.microsoft.com/office/drawing/2014/main" id="{D9D08614-3475-6546-A35D-E5E4053A3FD0}"/>
              </a:ext>
            </a:extLst>
          </p:cNvPr>
          <p:cNvSpPr/>
          <p:nvPr/>
        </p:nvSpPr>
        <p:spPr>
          <a:xfrm rot="10800000">
            <a:off x="1009862" y="394009"/>
            <a:ext cx="121310" cy="45719"/>
          </a:xfrm>
          <a:prstGeom prst="triangle">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D903A7BA-0F0A-9740-B77C-B6911A150937}"/>
              </a:ext>
            </a:extLst>
          </p:cNvPr>
          <p:cNvSpPr/>
          <p:nvPr/>
        </p:nvSpPr>
        <p:spPr>
          <a:xfrm>
            <a:off x="-33907" y="9088710"/>
            <a:ext cx="6858000" cy="1582542"/>
          </a:xfrm>
          <a:prstGeom prst="rect">
            <a:avLst/>
          </a:prstGeom>
          <a:solidFill>
            <a:srgbClr val="3535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descr="A close up of a rock mountain&#10;&#10;Description automatically generated">
            <a:extLst>
              <a:ext uri="{FF2B5EF4-FFF2-40B4-BE49-F238E27FC236}">
                <a16:creationId xmlns:a16="http://schemas.microsoft.com/office/drawing/2014/main" id="{AE1E5A6B-570B-DA42-A3E4-8B3C8A31F797}"/>
              </a:ext>
            </a:extLst>
          </p:cNvPr>
          <p:cNvPicPr>
            <a:picLocks noChangeAspect="1"/>
          </p:cNvPicPr>
          <p:nvPr/>
        </p:nvPicPr>
        <p:blipFill rotWithShape="1">
          <a:blip r:embed="rId2"/>
          <a:srcRect t="7173" b="16592"/>
          <a:stretch/>
        </p:blipFill>
        <p:spPr>
          <a:xfrm>
            <a:off x="1" y="669072"/>
            <a:ext cx="6857999" cy="2237678"/>
          </a:xfrm>
          <a:prstGeom prst="rect">
            <a:avLst/>
          </a:prstGeom>
        </p:spPr>
      </p:pic>
      <p:sp>
        <p:nvSpPr>
          <p:cNvPr id="29" name="TextBox 28">
            <a:extLst>
              <a:ext uri="{FF2B5EF4-FFF2-40B4-BE49-F238E27FC236}">
                <a16:creationId xmlns:a16="http://schemas.microsoft.com/office/drawing/2014/main" id="{D0A7846F-41B4-1448-9EF7-F554DBB49DBA}"/>
              </a:ext>
            </a:extLst>
          </p:cNvPr>
          <p:cNvSpPr txBox="1"/>
          <p:nvPr/>
        </p:nvSpPr>
        <p:spPr>
          <a:xfrm>
            <a:off x="1817821" y="1326246"/>
            <a:ext cx="3222357" cy="923330"/>
          </a:xfrm>
          <a:prstGeom prst="rect">
            <a:avLst/>
          </a:prstGeom>
          <a:noFill/>
        </p:spPr>
        <p:txBody>
          <a:bodyPr wrap="none" rtlCol="0">
            <a:spAutoFit/>
          </a:bodyPr>
          <a:lstStyle/>
          <a:p>
            <a:r>
              <a:rPr lang="en-US" sz="5400" dirty="0">
                <a:solidFill>
                  <a:srgbClr val="F6F6F6"/>
                </a:solidFill>
                <a:latin typeface="Reliable DEMO" panose="02000506000000020004" pitchFamily="2" charset="0"/>
              </a:rPr>
              <a:t>Sam hulme</a:t>
            </a:r>
          </a:p>
        </p:txBody>
      </p:sp>
      <p:pic>
        <p:nvPicPr>
          <p:cNvPr id="30" name="Graphic 29">
            <a:extLst>
              <a:ext uri="{FF2B5EF4-FFF2-40B4-BE49-F238E27FC236}">
                <a16:creationId xmlns:a16="http://schemas.microsoft.com/office/drawing/2014/main" id="{12DD4A1F-8BF4-8E4D-A19A-FE938D2D5AD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050388" y="3046255"/>
            <a:ext cx="304242" cy="304242"/>
          </a:xfrm>
          <a:prstGeom prst="rect">
            <a:avLst/>
          </a:prstGeom>
        </p:spPr>
      </p:pic>
      <p:pic>
        <p:nvPicPr>
          <p:cNvPr id="32" name="Graphic 31">
            <a:extLst>
              <a:ext uri="{FF2B5EF4-FFF2-40B4-BE49-F238E27FC236}">
                <a16:creationId xmlns:a16="http://schemas.microsoft.com/office/drawing/2014/main" id="{886A1D70-B2D5-8646-89B6-8AD8FAFE742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546001" y="3088887"/>
            <a:ext cx="261610" cy="261610"/>
          </a:xfrm>
          <a:prstGeom prst="rect">
            <a:avLst/>
          </a:prstGeom>
        </p:spPr>
      </p:pic>
      <p:pic>
        <p:nvPicPr>
          <p:cNvPr id="38" name="Graphic 37">
            <a:extLst>
              <a:ext uri="{FF2B5EF4-FFF2-40B4-BE49-F238E27FC236}">
                <a16:creationId xmlns:a16="http://schemas.microsoft.com/office/drawing/2014/main" id="{66A68FD0-9262-8240-8290-9D268C48CD7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282431" y="3051808"/>
            <a:ext cx="293136" cy="293136"/>
          </a:xfrm>
          <a:prstGeom prst="rect">
            <a:avLst/>
          </a:prstGeom>
        </p:spPr>
      </p:pic>
      <p:sp>
        <p:nvSpPr>
          <p:cNvPr id="39" name="TextBox 38">
            <a:extLst>
              <a:ext uri="{FF2B5EF4-FFF2-40B4-BE49-F238E27FC236}">
                <a16:creationId xmlns:a16="http://schemas.microsoft.com/office/drawing/2014/main" id="{302209F0-77D9-384B-AA40-C34331DE63E4}"/>
              </a:ext>
            </a:extLst>
          </p:cNvPr>
          <p:cNvSpPr txBox="1"/>
          <p:nvPr/>
        </p:nvSpPr>
        <p:spPr>
          <a:xfrm>
            <a:off x="3060942" y="3422959"/>
            <a:ext cx="715710" cy="261610"/>
          </a:xfrm>
          <a:prstGeom prst="rect">
            <a:avLst/>
          </a:prstGeom>
          <a:noFill/>
        </p:spPr>
        <p:txBody>
          <a:bodyPr wrap="square" rtlCol="0">
            <a:spAutoFit/>
          </a:bodyPr>
          <a:lstStyle/>
          <a:p>
            <a:pPr algn="ctr"/>
            <a:r>
              <a:rPr lang="en-US" sz="1100" b="1" dirty="0">
                <a:solidFill>
                  <a:srgbClr val="F6F6F6"/>
                </a:solidFill>
                <a:latin typeface="Karla" pitchFamily="2" charset="0"/>
                <a:ea typeface="Karla" pitchFamily="2" charset="0"/>
              </a:rPr>
              <a:t>Projects</a:t>
            </a:r>
          </a:p>
        </p:txBody>
      </p:sp>
      <p:sp>
        <p:nvSpPr>
          <p:cNvPr id="43" name="TextBox 42">
            <a:extLst>
              <a:ext uri="{FF2B5EF4-FFF2-40B4-BE49-F238E27FC236}">
                <a16:creationId xmlns:a16="http://schemas.microsoft.com/office/drawing/2014/main" id="{B776478B-6063-2847-BE1C-3C41AAC17A01}"/>
              </a:ext>
            </a:extLst>
          </p:cNvPr>
          <p:cNvSpPr txBox="1"/>
          <p:nvPr/>
        </p:nvSpPr>
        <p:spPr>
          <a:xfrm>
            <a:off x="4869913" y="3422959"/>
            <a:ext cx="716352" cy="261610"/>
          </a:xfrm>
          <a:prstGeom prst="rect">
            <a:avLst/>
          </a:prstGeom>
          <a:noFill/>
        </p:spPr>
        <p:txBody>
          <a:bodyPr wrap="square" rtlCol="0">
            <a:spAutoFit/>
          </a:bodyPr>
          <a:lstStyle/>
          <a:p>
            <a:pPr algn="ctr"/>
            <a:r>
              <a:rPr lang="en-US" sz="1100" b="1" dirty="0">
                <a:solidFill>
                  <a:srgbClr val="F6F6F6"/>
                </a:solidFill>
                <a:latin typeface="Karla" pitchFamily="2" charset="0"/>
                <a:ea typeface="Karla" pitchFamily="2" charset="0"/>
              </a:rPr>
              <a:t>About</a:t>
            </a:r>
          </a:p>
        </p:txBody>
      </p:sp>
      <p:sp>
        <p:nvSpPr>
          <p:cNvPr id="44" name="TextBox 43">
            <a:extLst>
              <a:ext uri="{FF2B5EF4-FFF2-40B4-BE49-F238E27FC236}">
                <a16:creationId xmlns:a16="http://schemas.microsoft.com/office/drawing/2014/main" id="{9C47FEE7-DAD1-8D49-AF63-FD66A87E2778}"/>
              </a:ext>
            </a:extLst>
          </p:cNvPr>
          <p:cNvSpPr txBox="1"/>
          <p:nvPr/>
        </p:nvSpPr>
        <p:spPr>
          <a:xfrm>
            <a:off x="1297635" y="3422959"/>
            <a:ext cx="715710" cy="261610"/>
          </a:xfrm>
          <a:prstGeom prst="rect">
            <a:avLst/>
          </a:prstGeom>
          <a:noFill/>
        </p:spPr>
        <p:txBody>
          <a:bodyPr wrap="square" rtlCol="0">
            <a:spAutoFit/>
          </a:bodyPr>
          <a:lstStyle/>
          <a:p>
            <a:pPr algn="ctr"/>
            <a:r>
              <a:rPr lang="en-US" sz="1100" b="1" dirty="0">
                <a:solidFill>
                  <a:srgbClr val="F6F6F6"/>
                </a:solidFill>
                <a:latin typeface="Karla" pitchFamily="2" charset="0"/>
                <a:ea typeface="Karla" pitchFamily="2" charset="0"/>
              </a:rPr>
              <a:t>Resume</a:t>
            </a:r>
          </a:p>
        </p:txBody>
      </p:sp>
      <p:sp>
        <p:nvSpPr>
          <p:cNvPr id="40" name="TextBox 39">
            <a:extLst>
              <a:ext uri="{FF2B5EF4-FFF2-40B4-BE49-F238E27FC236}">
                <a16:creationId xmlns:a16="http://schemas.microsoft.com/office/drawing/2014/main" id="{19E9C65A-F7A5-4D4D-9653-EA7385095412}"/>
              </a:ext>
            </a:extLst>
          </p:cNvPr>
          <p:cNvSpPr txBox="1"/>
          <p:nvPr/>
        </p:nvSpPr>
        <p:spPr>
          <a:xfrm>
            <a:off x="2927995" y="4213599"/>
            <a:ext cx="944297" cy="369332"/>
          </a:xfrm>
          <a:prstGeom prst="rect">
            <a:avLst/>
          </a:prstGeom>
          <a:noFill/>
        </p:spPr>
        <p:txBody>
          <a:bodyPr wrap="none" rtlCol="0">
            <a:spAutoFit/>
          </a:bodyPr>
          <a:lstStyle/>
          <a:p>
            <a:pPr algn="ctr"/>
            <a:r>
              <a:rPr lang="en-US" b="1" dirty="0">
                <a:latin typeface="Karla" pitchFamily="2" charset="0"/>
                <a:ea typeface="Karla" pitchFamily="2" charset="0"/>
              </a:rPr>
              <a:t>Resume</a:t>
            </a:r>
          </a:p>
        </p:txBody>
      </p:sp>
      <p:cxnSp>
        <p:nvCxnSpPr>
          <p:cNvPr id="42" name="Straight Connector 41">
            <a:extLst>
              <a:ext uri="{FF2B5EF4-FFF2-40B4-BE49-F238E27FC236}">
                <a16:creationId xmlns:a16="http://schemas.microsoft.com/office/drawing/2014/main" id="{4E151ABC-A4DE-6F4C-8B24-5DCB478A8C4F}"/>
              </a:ext>
            </a:extLst>
          </p:cNvPr>
          <p:cNvCxnSpPr>
            <a:cxnSpLocks/>
          </p:cNvCxnSpPr>
          <p:nvPr/>
        </p:nvCxnSpPr>
        <p:spPr>
          <a:xfrm>
            <a:off x="3115039" y="4636332"/>
            <a:ext cx="570208" cy="0"/>
          </a:xfrm>
          <a:prstGeom prst="line">
            <a:avLst/>
          </a:prstGeom>
          <a:ln w="19050">
            <a:solidFill>
              <a:srgbClr val="EA212D"/>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46C72953-A06C-F448-9C74-AE0DADFF8BF7}"/>
              </a:ext>
            </a:extLst>
          </p:cNvPr>
          <p:cNvCxnSpPr>
            <a:cxnSpLocks/>
          </p:cNvCxnSpPr>
          <p:nvPr/>
        </p:nvCxnSpPr>
        <p:spPr>
          <a:xfrm>
            <a:off x="3245909" y="4664661"/>
            <a:ext cx="308468" cy="0"/>
          </a:xfrm>
          <a:prstGeom prst="line">
            <a:avLst/>
          </a:prstGeom>
          <a:ln w="19050">
            <a:solidFill>
              <a:srgbClr val="EA212D"/>
            </a:solidFill>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85F598BA-4FA8-D543-8C85-59A445755B1E}"/>
              </a:ext>
            </a:extLst>
          </p:cNvPr>
          <p:cNvSpPr txBox="1"/>
          <p:nvPr/>
        </p:nvSpPr>
        <p:spPr>
          <a:xfrm>
            <a:off x="1131759" y="4850439"/>
            <a:ext cx="4602542" cy="253916"/>
          </a:xfrm>
          <a:prstGeom prst="rect">
            <a:avLst/>
          </a:prstGeom>
          <a:noFill/>
        </p:spPr>
        <p:txBody>
          <a:bodyPr wrap="none" rtlCol="0">
            <a:spAutoFit/>
          </a:bodyPr>
          <a:lstStyle/>
          <a:p>
            <a:pPr algn="ctr"/>
            <a:r>
              <a:rPr lang="en-US" sz="1050" dirty="0">
                <a:latin typeface="Karla" pitchFamily="2" charset="0"/>
                <a:ea typeface="Karla" pitchFamily="2" charset="0"/>
              </a:rPr>
              <a:t>This is some random text that will eventually be something I care about</a:t>
            </a:r>
          </a:p>
        </p:txBody>
      </p:sp>
      <p:sp>
        <p:nvSpPr>
          <p:cNvPr id="34" name="TextBox 33">
            <a:extLst>
              <a:ext uri="{FF2B5EF4-FFF2-40B4-BE49-F238E27FC236}">
                <a16:creationId xmlns:a16="http://schemas.microsoft.com/office/drawing/2014/main" id="{DBE07DD4-3B12-4BE9-BFCC-B5AC0BD4703B}"/>
              </a:ext>
            </a:extLst>
          </p:cNvPr>
          <p:cNvSpPr txBox="1"/>
          <p:nvPr/>
        </p:nvSpPr>
        <p:spPr>
          <a:xfrm>
            <a:off x="756234" y="5422914"/>
            <a:ext cx="704639" cy="215444"/>
          </a:xfrm>
          <a:prstGeom prst="rect">
            <a:avLst/>
          </a:prstGeom>
          <a:noFill/>
        </p:spPr>
        <p:txBody>
          <a:bodyPr wrap="square" rtlCol="0">
            <a:spAutoFit/>
          </a:bodyPr>
          <a:lstStyle/>
          <a:p>
            <a:r>
              <a:rPr lang="en-US" sz="800" b="1" dirty="0">
                <a:latin typeface="Karla"/>
              </a:rPr>
              <a:t>Summary</a:t>
            </a:r>
          </a:p>
        </p:txBody>
      </p:sp>
      <p:cxnSp>
        <p:nvCxnSpPr>
          <p:cNvPr id="35" name="Straight Connector 34">
            <a:extLst>
              <a:ext uri="{FF2B5EF4-FFF2-40B4-BE49-F238E27FC236}">
                <a16:creationId xmlns:a16="http://schemas.microsoft.com/office/drawing/2014/main" id="{921EEBBF-4BE0-438E-BCC6-B9BC6178F72A}"/>
              </a:ext>
            </a:extLst>
          </p:cNvPr>
          <p:cNvCxnSpPr>
            <a:cxnSpLocks/>
          </p:cNvCxnSpPr>
          <p:nvPr/>
        </p:nvCxnSpPr>
        <p:spPr>
          <a:xfrm>
            <a:off x="835688" y="5616350"/>
            <a:ext cx="3317212" cy="0"/>
          </a:xfrm>
          <a:prstGeom prst="line">
            <a:avLst/>
          </a:prstGeom>
          <a:ln w="12700">
            <a:solidFill>
              <a:srgbClr val="EA212D"/>
            </a:solidFill>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B78540D9-C122-4707-97AC-21607FB41E46}"/>
              </a:ext>
            </a:extLst>
          </p:cNvPr>
          <p:cNvSpPr txBox="1"/>
          <p:nvPr/>
        </p:nvSpPr>
        <p:spPr>
          <a:xfrm>
            <a:off x="756234" y="6073696"/>
            <a:ext cx="966733" cy="215444"/>
          </a:xfrm>
          <a:prstGeom prst="rect">
            <a:avLst/>
          </a:prstGeom>
          <a:noFill/>
        </p:spPr>
        <p:txBody>
          <a:bodyPr wrap="square" rtlCol="0">
            <a:spAutoFit/>
          </a:bodyPr>
          <a:lstStyle/>
          <a:p>
            <a:r>
              <a:rPr lang="en-US" sz="800" b="1" dirty="0">
                <a:latin typeface="Karla"/>
              </a:rPr>
              <a:t>Work Experience</a:t>
            </a:r>
          </a:p>
        </p:txBody>
      </p:sp>
      <p:cxnSp>
        <p:nvCxnSpPr>
          <p:cNvPr id="41" name="Straight Connector 40">
            <a:extLst>
              <a:ext uri="{FF2B5EF4-FFF2-40B4-BE49-F238E27FC236}">
                <a16:creationId xmlns:a16="http://schemas.microsoft.com/office/drawing/2014/main" id="{EF533E54-6A6E-49C3-B87B-81FD6AED56CA}"/>
              </a:ext>
            </a:extLst>
          </p:cNvPr>
          <p:cNvCxnSpPr>
            <a:cxnSpLocks/>
          </p:cNvCxnSpPr>
          <p:nvPr/>
        </p:nvCxnSpPr>
        <p:spPr>
          <a:xfrm>
            <a:off x="835688" y="6279390"/>
            <a:ext cx="3317212" cy="0"/>
          </a:xfrm>
          <a:prstGeom prst="line">
            <a:avLst/>
          </a:prstGeom>
          <a:ln w="12700">
            <a:solidFill>
              <a:srgbClr val="EA212D"/>
            </a:solidFill>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15B52B35-E032-4A38-8A46-789498FC1879}"/>
              </a:ext>
            </a:extLst>
          </p:cNvPr>
          <p:cNvSpPr txBox="1"/>
          <p:nvPr/>
        </p:nvSpPr>
        <p:spPr>
          <a:xfrm>
            <a:off x="4298018" y="5416932"/>
            <a:ext cx="966733" cy="215444"/>
          </a:xfrm>
          <a:prstGeom prst="rect">
            <a:avLst/>
          </a:prstGeom>
          <a:noFill/>
        </p:spPr>
        <p:txBody>
          <a:bodyPr wrap="square" rtlCol="0">
            <a:spAutoFit/>
          </a:bodyPr>
          <a:lstStyle/>
          <a:p>
            <a:r>
              <a:rPr lang="en-US" sz="800" b="1" dirty="0">
                <a:latin typeface="Karla"/>
              </a:rPr>
              <a:t>Education</a:t>
            </a:r>
          </a:p>
        </p:txBody>
      </p:sp>
      <p:cxnSp>
        <p:nvCxnSpPr>
          <p:cNvPr id="46" name="Straight Connector 45">
            <a:extLst>
              <a:ext uri="{FF2B5EF4-FFF2-40B4-BE49-F238E27FC236}">
                <a16:creationId xmlns:a16="http://schemas.microsoft.com/office/drawing/2014/main" id="{A969F605-4504-499B-96DE-A41D2266FD40}"/>
              </a:ext>
            </a:extLst>
          </p:cNvPr>
          <p:cNvCxnSpPr>
            <a:cxnSpLocks/>
          </p:cNvCxnSpPr>
          <p:nvPr/>
        </p:nvCxnSpPr>
        <p:spPr>
          <a:xfrm>
            <a:off x="4382163" y="5616350"/>
            <a:ext cx="1628112" cy="0"/>
          </a:xfrm>
          <a:prstGeom prst="line">
            <a:avLst/>
          </a:prstGeom>
          <a:ln w="12700">
            <a:solidFill>
              <a:srgbClr val="EA212D"/>
            </a:solidFill>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817CA15C-A8B4-431B-80E4-D283157DD9EA}"/>
              </a:ext>
            </a:extLst>
          </p:cNvPr>
          <p:cNvSpPr txBox="1"/>
          <p:nvPr/>
        </p:nvSpPr>
        <p:spPr>
          <a:xfrm>
            <a:off x="4298017" y="6490633"/>
            <a:ext cx="966733" cy="215444"/>
          </a:xfrm>
          <a:prstGeom prst="rect">
            <a:avLst/>
          </a:prstGeom>
          <a:noFill/>
        </p:spPr>
        <p:txBody>
          <a:bodyPr wrap="square" rtlCol="0">
            <a:spAutoFit/>
          </a:bodyPr>
          <a:lstStyle/>
          <a:p>
            <a:r>
              <a:rPr lang="en-US" sz="800" b="1" dirty="0">
                <a:latin typeface="Karla"/>
              </a:rPr>
              <a:t>Skills</a:t>
            </a:r>
          </a:p>
        </p:txBody>
      </p:sp>
      <p:cxnSp>
        <p:nvCxnSpPr>
          <p:cNvPr id="48" name="Straight Connector 47">
            <a:extLst>
              <a:ext uri="{FF2B5EF4-FFF2-40B4-BE49-F238E27FC236}">
                <a16:creationId xmlns:a16="http://schemas.microsoft.com/office/drawing/2014/main" id="{62A4B57F-97F2-44D9-9A75-545F1144EE69}"/>
              </a:ext>
            </a:extLst>
          </p:cNvPr>
          <p:cNvCxnSpPr>
            <a:cxnSpLocks/>
          </p:cNvCxnSpPr>
          <p:nvPr/>
        </p:nvCxnSpPr>
        <p:spPr>
          <a:xfrm>
            <a:off x="4382163" y="6683150"/>
            <a:ext cx="1628112" cy="0"/>
          </a:xfrm>
          <a:prstGeom prst="line">
            <a:avLst/>
          </a:prstGeom>
          <a:ln w="12700">
            <a:solidFill>
              <a:srgbClr val="EA212D"/>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63498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95784E9-E9B4-E84B-BABB-120E133AD7F6}"/>
              </a:ext>
            </a:extLst>
          </p:cNvPr>
          <p:cNvSpPr/>
          <p:nvPr/>
        </p:nvSpPr>
        <p:spPr>
          <a:xfrm>
            <a:off x="0" y="0"/>
            <a:ext cx="6858000" cy="394010"/>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ADDA714A-5E7A-364C-A9AB-E713E003D8FB}"/>
              </a:ext>
            </a:extLst>
          </p:cNvPr>
          <p:cNvSpPr/>
          <p:nvPr/>
        </p:nvSpPr>
        <p:spPr>
          <a:xfrm>
            <a:off x="0" y="394010"/>
            <a:ext cx="6858000" cy="275063"/>
          </a:xfrm>
          <a:prstGeom prst="rect">
            <a:avLst/>
          </a:prstGeom>
          <a:solidFill>
            <a:srgbClr val="3535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16831F91-977F-CF4E-BD0B-EE9B89E233E9}"/>
              </a:ext>
            </a:extLst>
          </p:cNvPr>
          <p:cNvSpPr/>
          <p:nvPr/>
        </p:nvSpPr>
        <p:spPr>
          <a:xfrm>
            <a:off x="0" y="2906752"/>
            <a:ext cx="6858000" cy="929268"/>
          </a:xfrm>
          <a:prstGeom prst="rect">
            <a:avLst/>
          </a:prstGeom>
          <a:solidFill>
            <a:srgbClr val="EA21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B4863903-4DF5-4047-817C-A59D1ADB8CB4}"/>
              </a:ext>
            </a:extLst>
          </p:cNvPr>
          <p:cNvSpPr/>
          <p:nvPr/>
        </p:nvSpPr>
        <p:spPr>
          <a:xfrm>
            <a:off x="788019" y="394010"/>
            <a:ext cx="564996" cy="275063"/>
          </a:xfrm>
          <a:prstGeom prst="rect">
            <a:avLst/>
          </a:prstGeom>
          <a:solidFill>
            <a:srgbClr val="EA21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latin typeface="Karla" pitchFamily="2" charset="0"/>
                <a:ea typeface="Karla" pitchFamily="2" charset="0"/>
              </a:rPr>
              <a:t>Home</a:t>
            </a:r>
          </a:p>
        </p:txBody>
      </p:sp>
      <p:sp>
        <p:nvSpPr>
          <p:cNvPr id="11" name="Rectangle 10">
            <a:extLst>
              <a:ext uri="{FF2B5EF4-FFF2-40B4-BE49-F238E27FC236}">
                <a16:creationId xmlns:a16="http://schemas.microsoft.com/office/drawing/2014/main" id="{08CA7035-0234-614A-A93E-30910188CE4F}"/>
              </a:ext>
            </a:extLst>
          </p:cNvPr>
          <p:cNvSpPr/>
          <p:nvPr/>
        </p:nvSpPr>
        <p:spPr>
          <a:xfrm>
            <a:off x="1353015" y="394009"/>
            <a:ext cx="666786" cy="275063"/>
          </a:xfrm>
          <a:prstGeom prst="rect">
            <a:avLst/>
          </a:prstGeom>
          <a:solidFill>
            <a:srgbClr val="3535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latin typeface="Karla" pitchFamily="2" charset="0"/>
                <a:ea typeface="Karla" pitchFamily="2" charset="0"/>
              </a:rPr>
              <a:t>Projects</a:t>
            </a:r>
          </a:p>
        </p:txBody>
      </p:sp>
      <p:sp>
        <p:nvSpPr>
          <p:cNvPr id="12" name="Rectangle 11">
            <a:extLst>
              <a:ext uri="{FF2B5EF4-FFF2-40B4-BE49-F238E27FC236}">
                <a16:creationId xmlns:a16="http://schemas.microsoft.com/office/drawing/2014/main" id="{4F8E391D-ACEE-2646-95DE-A7D748221B96}"/>
              </a:ext>
            </a:extLst>
          </p:cNvPr>
          <p:cNvSpPr/>
          <p:nvPr/>
        </p:nvSpPr>
        <p:spPr>
          <a:xfrm>
            <a:off x="2019801" y="394008"/>
            <a:ext cx="666304" cy="275063"/>
          </a:xfrm>
          <a:prstGeom prst="rect">
            <a:avLst/>
          </a:prstGeom>
          <a:solidFill>
            <a:srgbClr val="3535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latin typeface="Karla" pitchFamily="2" charset="0"/>
                <a:ea typeface="Karla" pitchFamily="2" charset="0"/>
              </a:rPr>
              <a:t>Resume</a:t>
            </a:r>
          </a:p>
        </p:txBody>
      </p:sp>
      <p:sp>
        <p:nvSpPr>
          <p:cNvPr id="7" name="Rectangle 6">
            <a:extLst>
              <a:ext uri="{FF2B5EF4-FFF2-40B4-BE49-F238E27FC236}">
                <a16:creationId xmlns:a16="http://schemas.microsoft.com/office/drawing/2014/main" id="{C5492CC5-ABDB-7647-A7DB-460B2F7EC3C3}"/>
              </a:ext>
            </a:extLst>
          </p:cNvPr>
          <p:cNvSpPr/>
          <p:nvPr/>
        </p:nvSpPr>
        <p:spPr>
          <a:xfrm>
            <a:off x="788019" y="2906750"/>
            <a:ext cx="1734943" cy="929269"/>
          </a:xfrm>
          <a:prstGeom prst="rect">
            <a:avLst/>
          </a:prstGeom>
          <a:solidFill>
            <a:srgbClr val="EA21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17FBDB46-FBE3-EF47-BA8F-114B1C9ABC20}"/>
              </a:ext>
            </a:extLst>
          </p:cNvPr>
          <p:cNvSpPr/>
          <p:nvPr/>
        </p:nvSpPr>
        <p:spPr>
          <a:xfrm>
            <a:off x="4335038" y="2906750"/>
            <a:ext cx="1734943" cy="929269"/>
          </a:xfrm>
          <a:prstGeom prst="rect">
            <a:avLst/>
          </a:prstGeom>
          <a:solidFill>
            <a:srgbClr val="EA21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B5237A4D-68B6-E84B-8BF4-8EF15D4B6C7C}"/>
              </a:ext>
            </a:extLst>
          </p:cNvPr>
          <p:cNvSpPr/>
          <p:nvPr/>
        </p:nvSpPr>
        <p:spPr>
          <a:xfrm>
            <a:off x="2522962" y="2906750"/>
            <a:ext cx="1812076" cy="929268"/>
          </a:xfrm>
          <a:prstGeom prst="rect">
            <a:avLst/>
          </a:prstGeom>
          <a:solidFill>
            <a:srgbClr val="D41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BD0F4E1-A1E6-214F-82C1-27B81B88BDDC}"/>
              </a:ext>
            </a:extLst>
          </p:cNvPr>
          <p:cNvSpPr/>
          <p:nvPr/>
        </p:nvSpPr>
        <p:spPr>
          <a:xfrm>
            <a:off x="2604506" y="5413567"/>
            <a:ext cx="1648988" cy="929268"/>
          </a:xfrm>
          <a:prstGeom prst="rect">
            <a:avLst/>
          </a:prstGeom>
          <a:solidFill>
            <a:schemeClr val="bg1"/>
          </a:solidFill>
          <a:ln>
            <a:solidFill>
              <a:srgbClr val="E7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F1871925-0F65-274C-8657-A9C52F4BEB93}"/>
              </a:ext>
            </a:extLst>
          </p:cNvPr>
          <p:cNvSpPr/>
          <p:nvPr/>
        </p:nvSpPr>
        <p:spPr>
          <a:xfrm>
            <a:off x="4420993" y="5413567"/>
            <a:ext cx="1648988" cy="929268"/>
          </a:xfrm>
          <a:prstGeom prst="rect">
            <a:avLst/>
          </a:prstGeom>
          <a:solidFill>
            <a:schemeClr val="bg1"/>
          </a:solidFill>
          <a:ln>
            <a:solidFill>
              <a:srgbClr val="E7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8CCBC8C1-E997-A742-83CB-09E8C10A7686}"/>
              </a:ext>
            </a:extLst>
          </p:cNvPr>
          <p:cNvSpPr/>
          <p:nvPr/>
        </p:nvSpPr>
        <p:spPr>
          <a:xfrm>
            <a:off x="788019" y="5413567"/>
            <a:ext cx="1648988" cy="929268"/>
          </a:xfrm>
          <a:prstGeom prst="rect">
            <a:avLst/>
          </a:prstGeom>
          <a:solidFill>
            <a:schemeClr val="bg1"/>
          </a:solidFill>
          <a:ln>
            <a:solidFill>
              <a:srgbClr val="E7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550D232C-00CD-EE4B-9B39-EADE4E8FF998}"/>
              </a:ext>
            </a:extLst>
          </p:cNvPr>
          <p:cNvSpPr/>
          <p:nvPr/>
        </p:nvSpPr>
        <p:spPr>
          <a:xfrm>
            <a:off x="2604506" y="6524972"/>
            <a:ext cx="1648988" cy="929268"/>
          </a:xfrm>
          <a:prstGeom prst="rect">
            <a:avLst/>
          </a:prstGeom>
          <a:solidFill>
            <a:schemeClr val="bg1"/>
          </a:solidFill>
          <a:ln>
            <a:solidFill>
              <a:srgbClr val="E7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C78EAE91-6520-D445-B540-CA1CDD2EC0F6}"/>
              </a:ext>
            </a:extLst>
          </p:cNvPr>
          <p:cNvSpPr/>
          <p:nvPr/>
        </p:nvSpPr>
        <p:spPr>
          <a:xfrm>
            <a:off x="4420993" y="6524972"/>
            <a:ext cx="1648988" cy="929268"/>
          </a:xfrm>
          <a:prstGeom prst="rect">
            <a:avLst/>
          </a:prstGeom>
          <a:solidFill>
            <a:schemeClr val="bg1"/>
          </a:solidFill>
          <a:ln>
            <a:solidFill>
              <a:srgbClr val="E7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6CE3B1C4-A38C-E943-A1D9-C6E53C1E2F2D}"/>
              </a:ext>
            </a:extLst>
          </p:cNvPr>
          <p:cNvSpPr/>
          <p:nvPr/>
        </p:nvSpPr>
        <p:spPr>
          <a:xfrm>
            <a:off x="788019" y="6524972"/>
            <a:ext cx="1648988" cy="929268"/>
          </a:xfrm>
          <a:prstGeom prst="rect">
            <a:avLst/>
          </a:prstGeom>
          <a:solidFill>
            <a:schemeClr val="bg1"/>
          </a:solidFill>
          <a:ln>
            <a:solidFill>
              <a:srgbClr val="E7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DA4C8B0F-5B7C-B741-A013-FF46C790C377}"/>
              </a:ext>
            </a:extLst>
          </p:cNvPr>
          <p:cNvSpPr/>
          <p:nvPr/>
        </p:nvSpPr>
        <p:spPr>
          <a:xfrm>
            <a:off x="2604506" y="7636377"/>
            <a:ext cx="1648988" cy="929268"/>
          </a:xfrm>
          <a:prstGeom prst="rect">
            <a:avLst/>
          </a:prstGeom>
          <a:solidFill>
            <a:schemeClr val="bg1"/>
          </a:solidFill>
          <a:ln>
            <a:solidFill>
              <a:srgbClr val="E7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32486932-8FEB-4346-B1F0-863902A8B878}"/>
              </a:ext>
            </a:extLst>
          </p:cNvPr>
          <p:cNvSpPr/>
          <p:nvPr/>
        </p:nvSpPr>
        <p:spPr>
          <a:xfrm>
            <a:off x="4420993" y="7636377"/>
            <a:ext cx="1648988" cy="929268"/>
          </a:xfrm>
          <a:prstGeom prst="rect">
            <a:avLst/>
          </a:prstGeom>
          <a:solidFill>
            <a:schemeClr val="bg1"/>
          </a:solidFill>
          <a:ln>
            <a:solidFill>
              <a:srgbClr val="E7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C7E6F65D-59BB-C448-87E4-D9572DFE37FA}"/>
              </a:ext>
            </a:extLst>
          </p:cNvPr>
          <p:cNvSpPr/>
          <p:nvPr/>
        </p:nvSpPr>
        <p:spPr>
          <a:xfrm>
            <a:off x="788019" y="7636377"/>
            <a:ext cx="1648988" cy="929268"/>
          </a:xfrm>
          <a:prstGeom prst="rect">
            <a:avLst/>
          </a:prstGeom>
          <a:solidFill>
            <a:schemeClr val="bg1"/>
          </a:solidFill>
          <a:ln>
            <a:solidFill>
              <a:srgbClr val="E7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riangle 9">
            <a:extLst>
              <a:ext uri="{FF2B5EF4-FFF2-40B4-BE49-F238E27FC236}">
                <a16:creationId xmlns:a16="http://schemas.microsoft.com/office/drawing/2014/main" id="{D9D08614-3475-6546-A35D-E5E4053A3FD0}"/>
              </a:ext>
            </a:extLst>
          </p:cNvPr>
          <p:cNvSpPr/>
          <p:nvPr/>
        </p:nvSpPr>
        <p:spPr>
          <a:xfrm rot="10800000">
            <a:off x="1009862" y="394009"/>
            <a:ext cx="121310" cy="45719"/>
          </a:xfrm>
          <a:prstGeom prst="triangle">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D903A7BA-0F0A-9740-B77C-B6911A150937}"/>
              </a:ext>
            </a:extLst>
          </p:cNvPr>
          <p:cNvSpPr/>
          <p:nvPr/>
        </p:nvSpPr>
        <p:spPr>
          <a:xfrm>
            <a:off x="-33907" y="9088710"/>
            <a:ext cx="6858000" cy="1582542"/>
          </a:xfrm>
          <a:prstGeom prst="rect">
            <a:avLst/>
          </a:prstGeom>
          <a:solidFill>
            <a:srgbClr val="3535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descr="A close up of a rock mountain&#10;&#10;Description automatically generated">
            <a:extLst>
              <a:ext uri="{FF2B5EF4-FFF2-40B4-BE49-F238E27FC236}">
                <a16:creationId xmlns:a16="http://schemas.microsoft.com/office/drawing/2014/main" id="{AE1E5A6B-570B-DA42-A3E4-8B3C8A31F797}"/>
              </a:ext>
            </a:extLst>
          </p:cNvPr>
          <p:cNvPicPr>
            <a:picLocks noChangeAspect="1"/>
          </p:cNvPicPr>
          <p:nvPr/>
        </p:nvPicPr>
        <p:blipFill rotWithShape="1">
          <a:blip r:embed="rId2"/>
          <a:srcRect t="7173" b="16592"/>
          <a:stretch/>
        </p:blipFill>
        <p:spPr>
          <a:xfrm>
            <a:off x="1" y="669072"/>
            <a:ext cx="6857999" cy="2237678"/>
          </a:xfrm>
          <a:prstGeom prst="rect">
            <a:avLst/>
          </a:prstGeom>
        </p:spPr>
      </p:pic>
      <p:sp>
        <p:nvSpPr>
          <p:cNvPr id="29" name="TextBox 28">
            <a:extLst>
              <a:ext uri="{FF2B5EF4-FFF2-40B4-BE49-F238E27FC236}">
                <a16:creationId xmlns:a16="http://schemas.microsoft.com/office/drawing/2014/main" id="{D0A7846F-41B4-1448-9EF7-F554DBB49DBA}"/>
              </a:ext>
            </a:extLst>
          </p:cNvPr>
          <p:cNvSpPr txBox="1"/>
          <p:nvPr/>
        </p:nvSpPr>
        <p:spPr>
          <a:xfrm>
            <a:off x="1817821" y="1326246"/>
            <a:ext cx="3222357" cy="923330"/>
          </a:xfrm>
          <a:prstGeom prst="rect">
            <a:avLst/>
          </a:prstGeom>
          <a:noFill/>
        </p:spPr>
        <p:txBody>
          <a:bodyPr wrap="none" rtlCol="0">
            <a:spAutoFit/>
          </a:bodyPr>
          <a:lstStyle/>
          <a:p>
            <a:r>
              <a:rPr lang="en-US" sz="5400" dirty="0">
                <a:solidFill>
                  <a:srgbClr val="F6F6F6"/>
                </a:solidFill>
                <a:latin typeface="Reliable DEMO" panose="02000506000000020004" pitchFamily="2" charset="0"/>
              </a:rPr>
              <a:t>Sam hulme</a:t>
            </a:r>
          </a:p>
        </p:txBody>
      </p:sp>
      <p:pic>
        <p:nvPicPr>
          <p:cNvPr id="30" name="Graphic 29">
            <a:extLst>
              <a:ext uri="{FF2B5EF4-FFF2-40B4-BE49-F238E27FC236}">
                <a16:creationId xmlns:a16="http://schemas.microsoft.com/office/drawing/2014/main" id="{12DD4A1F-8BF4-8E4D-A19A-FE938D2D5AD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050388" y="3046255"/>
            <a:ext cx="304242" cy="304242"/>
          </a:xfrm>
          <a:prstGeom prst="rect">
            <a:avLst/>
          </a:prstGeom>
        </p:spPr>
      </p:pic>
      <p:pic>
        <p:nvPicPr>
          <p:cNvPr id="32" name="Graphic 31">
            <a:extLst>
              <a:ext uri="{FF2B5EF4-FFF2-40B4-BE49-F238E27FC236}">
                <a16:creationId xmlns:a16="http://schemas.microsoft.com/office/drawing/2014/main" id="{886A1D70-B2D5-8646-89B6-8AD8FAFE742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546001" y="3088887"/>
            <a:ext cx="261610" cy="261610"/>
          </a:xfrm>
          <a:prstGeom prst="rect">
            <a:avLst/>
          </a:prstGeom>
        </p:spPr>
      </p:pic>
      <p:pic>
        <p:nvPicPr>
          <p:cNvPr id="38" name="Graphic 37">
            <a:extLst>
              <a:ext uri="{FF2B5EF4-FFF2-40B4-BE49-F238E27FC236}">
                <a16:creationId xmlns:a16="http://schemas.microsoft.com/office/drawing/2014/main" id="{66A68FD0-9262-8240-8290-9D268C48CD7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282431" y="3051808"/>
            <a:ext cx="293136" cy="293136"/>
          </a:xfrm>
          <a:prstGeom prst="rect">
            <a:avLst/>
          </a:prstGeom>
        </p:spPr>
      </p:pic>
      <p:sp>
        <p:nvSpPr>
          <p:cNvPr id="39" name="TextBox 38">
            <a:extLst>
              <a:ext uri="{FF2B5EF4-FFF2-40B4-BE49-F238E27FC236}">
                <a16:creationId xmlns:a16="http://schemas.microsoft.com/office/drawing/2014/main" id="{302209F0-77D9-384B-AA40-C34331DE63E4}"/>
              </a:ext>
            </a:extLst>
          </p:cNvPr>
          <p:cNvSpPr txBox="1"/>
          <p:nvPr/>
        </p:nvSpPr>
        <p:spPr>
          <a:xfrm>
            <a:off x="3060942" y="3422959"/>
            <a:ext cx="715710" cy="261610"/>
          </a:xfrm>
          <a:prstGeom prst="rect">
            <a:avLst/>
          </a:prstGeom>
          <a:noFill/>
        </p:spPr>
        <p:txBody>
          <a:bodyPr wrap="square" rtlCol="0">
            <a:spAutoFit/>
          </a:bodyPr>
          <a:lstStyle/>
          <a:p>
            <a:pPr algn="ctr"/>
            <a:r>
              <a:rPr lang="en-US" sz="1100" b="1" dirty="0">
                <a:solidFill>
                  <a:srgbClr val="F6F6F6"/>
                </a:solidFill>
                <a:latin typeface="Karla" pitchFamily="2" charset="0"/>
                <a:ea typeface="Karla" pitchFamily="2" charset="0"/>
              </a:rPr>
              <a:t>Projects</a:t>
            </a:r>
          </a:p>
        </p:txBody>
      </p:sp>
      <p:sp>
        <p:nvSpPr>
          <p:cNvPr id="43" name="TextBox 42">
            <a:extLst>
              <a:ext uri="{FF2B5EF4-FFF2-40B4-BE49-F238E27FC236}">
                <a16:creationId xmlns:a16="http://schemas.microsoft.com/office/drawing/2014/main" id="{B776478B-6063-2847-BE1C-3C41AAC17A01}"/>
              </a:ext>
            </a:extLst>
          </p:cNvPr>
          <p:cNvSpPr txBox="1"/>
          <p:nvPr/>
        </p:nvSpPr>
        <p:spPr>
          <a:xfrm>
            <a:off x="4869913" y="3422959"/>
            <a:ext cx="716352" cy="261610"/>
          </a:xfrm>
          <a:prstGeom prst="rect">
            <a:avLst/>
          </a:prstGeom>
          <a:noFill/>
        </p:spPr>
        <p:txBody>
          <a:bodyPr wrap="square" rtlCol="0">
            <a:spAutoFit/>
          </a:bodyPr>
          <a:lstStyle/>
          <a:p>
            <a:pPr algn="ctr"/>
            <a:r>
              <a:rPr lang="en-US" sz="1100" b="1" dirty="0">
                <a:solidFill>
                  <a:srgbClr val="F6F6F6"/>
                </a:solidFill>
                <a:latin typeface="Karla" pitchFamily="2" charset="0"/>
                <a:ea typeface="Karla" pitchFamily="2" charset="0"/>
              </a:rPr>
              <a:t>About</a:t>
            </a:r>
          </a:p>
        </p:txBody>
      </p:sp>
      <p:sp>
        <p:nvSpPr>
          <p:cNvPr id="44" name="TextBox 43">
            <a:extLst>
              <a:ext uri="{FF2B5EF4-FFF2-40B4-BE49-F238E27FC236}">
                <a16:creationId xmlns:a16="http://schemas.microsoft.com/office/drawing/2014/main" id="{9C47FEE7-DAD1-8D49-AF63-FD66A87E2778}"/>
              </a:ext>
            </a:extLst>
          </p:cNvPr>
          <p:cNvSpPr txBox="1"/>
          <p:nvPr/>
        </p:nvSpPr>
        <p:spPr>
          <a:xfrm>
            <a:off x="1297635" y="3422959"/>
            <a:ext cx="715710" cy="261610"/>
          </a:xfrm>
          <a:prstGeom prst="rect">
            <a:avLst/>
          </a:prstGeom>
          <a:noFill/>
        </p:spPr>
        <p:txBody>
          <a:bodyPr wrap="square" rtlCol="0">
            <a:spAutoFit/>
          </a:bodyPr>
          <a:lstStyle/>
          <a:p>
            <a:pPr algn="ctr"/>
            <a:r>
              <a:rPr lang="en-US" sz="1100" b="1" dirty="0">
                <a:solidFill>
                  <a:srgbClr val="F6F6F6"/>
                </a:solidFill>
                <a:latin typeface="Karla" pitchFamily="2" charset="0"/>
                <a:ea typeface="Karla" pitchFamily="2" charset="0"/>
              </a:rPr>
              <a:t>Resume</a:t>
            </a:r>
          </a:p>
        </p:txBody>
      </p:sp>
      <p:sp>
        <p:nvSpPr>
          <p:cNvPr id="40" name="TextBox 39">
            <a:extLst>
              <a:ext uri="{FF2B5EF4-FFF2-40B4-BE49-F238E27FC236}">
                <a16:creationId xmlns:a16="http://schemas.microsoft.com/office/drawing/2014/main" id="{19E9C65A-F7A5-4D4D-9653-EA7385095412}"/>
              </a:ext>
            </a:extLst>
          </p:cNvPr>
          <p:cNvSpPr txBox="1"/>
          <p:nvPr/>
        </p:nvSpPr>
        <p:spPr>
          <a:xfrm>
            <a:off x="2923698" y="4213599"/>
            <a:ext cx="952889" cy="369332"/>
          </a:xfrm>
          <a:prstGeom prst="rect">
            <a:avLst/>
          </a:prstGeom>
          <a:noFill/>
        </p:spPr>
        <p:txBody>
          <a:bodyPr wrap="none" rtlCol="0">
            <a:spAutoFit/>
          </a:bodyPr>
          <a:lstStyle/>
          <a:p>
            <a:pPr algn="ctr"/>
            <a:r>
              <a:rPr lang="en-US" b="1" dirty="0">
                <a:latin typeface="Karla" pitchFamily="2" charset="0"/>
                <a:ea typeface="Karla" pitchFamily="2" charset="0"/>
              </a:rPr>
              <a:t>Projects</a:t>
            </a:r>
          </a:p>
        </p:txBody>
      </p:sp>
      <p:cxnSp>
        <p:nvCxnSpPr>
          <p:cNvPr id="42" name="Straight Connector 41">
            <a:extLst>
              <a:ext uri="{FF2B5EF4-FFF2-40B4-BE49-F238E27FC236}">
                <a16:creationId xmlns:a16="http://schemas.microsoft.com/office/drawing/2014/main" id="{4E151ABC-A4DE-6F4C-8B24-5DCB478A8C4F}"/>
              </a:ext>
            </a:extLst>
          </p:cNvPr>
          <p:cNvCxnSpPr>
            <a:cxnSpLocks/>
          </p:cNvCxnSpPr>
          <p:nvPr/>
        </p:nvCxnSpPr>
        <p:spPr>
          <a:xfrm>
            <a:off x="3115039" y="4636332"/>
            <a:ext cx="570208" cy="0"/>
          </a:xfrm>
          <a:prstGeom prst="line">
            <a:avLst/>
          </a:prstGeom>
          <a:ln w="19050">
            <a:solidFill>
              <a:srgbClr val="EA212D"/>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46C72953-A06C-F448-9C74-AE0DADFF8BF7}"/>
              </a:ext>
            </a:extLst>
          </p:cNvPr>
          <p:cNvCxnSpPr>
            <a:cxnSpLocks/>
          </p:cNvCxnSpPr>
          <p:nvPr/>
        </p:nvCxnSpPr>
        <p:spPr>
          <a:xfrm>
            <a:off x="3245909" y="4664661"/>
            <a:ext cx="308468" cy="0"/>
          </a:xfrm>
          <a:prstGeom prst="line">
            <a:avLst/>
          </a:prstGeom>
          <a:ln w="19050">
            <a:solidFill>
              <a:srgbClr val="EA212D"/>
            </a:solidFill>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85F598BA-4FA8-D543-8C85-59A445755B1E}"/>
              </a:ext>
            </a:extLst>
          </p:cNvPr>
          <p:cNvSpPr txBox="1"/>
          <p:nvPr/>
        </p:nvSpPr>
        <p:spPr>
          <a:xfrm>
            <a:off x="1131759" y="4850439"/>
            <a:ext cx="4602542" cy="253916"/>
          </a:xfrm>
          <a:prstGeom prst="rect">
            <a:avLst/>
          </a:prstGeom>
          <a:noFill/>
        </p:spPr>
        <p:txBody>
          <a:bodyPr wrap="none" rtlCol="0">
            <a:spAutoFit/>
          </a:bodyPr>
          <a:lstStyle/>
          <a:p>
            <a:pPr algn="ctr"/>
            <a:r>
              <a:rPr lang="en-US" sz="1050" dirty="0">
                <a:latin typeface="Karla" pitchFamily="2" charset="0"/>
                <a:ea typeface="Karla" pitchFamily="2" charset="0"/>
              </a:rPr>
              <a:t>This is some random text that will eventually be something I care about</a:t>
            </a:r>
          </a:p>
        </p:txBody>
      </p:sp>
    </p:spTree>
    <p:extLst>
      <p:ext uri="{BB962C8B-B14F-4D97-AF65-F5344CB8AC3E}">
        <p14:creationId xmlns:p14="http://schemas.microsoft.com/office/powerpoint/2010/main" val="1815173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95784E9-E9B4-E84B-BABB-120E133AD7F6}"/>
              </a:ext>
            </a:extLst>
          </p:cNvPr>
          <p:cNvSpPr/>
          <p:nvPr/>
        </p:nvSpPr>
        <p:spPr>
          <a:xfrm>
            <a:off x="0" y="0"/>
            <a:ext cx="6858000" cy="394010"/>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ADDA714A-5E7A-364C-A9AB-E713E003D8FB}"/>
              </a:ext>
            </a:extLst>
          </p:cNvPr>
          <p:cNvSpPr/>
          <p:nvPr/>
        </p:nvSpPr>
        <p:spPr>
          <a:xfrm>
            <a:off x="0" y="394010"/>
            <a:ext cx="6858000" cy="275063"/>
          </a:xfrm>
          <a:prstGeom prst="rect">
            <a:avLst/>
          </a:prstGeom>
          <a:solidFill>
            <a:srgbClr val="3535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16831F91-977F-CF4E-BD0B-EE9B89E233E9}"/>
              </a:ext>
            </a:extLst>
          </p:cNvPr>
          <p:cNvSpPr/>
          <p:nvPr/>
        </p:nvSpPr>
        <p:spPr>
          <a:xfrm>
            <a:off x="0" y="2906752"/>
            <a:ext cx="6858000" cy="929268"/>
          </a:xfrm>
          <a:prstGeom prst="rect">
            <a:avLst/>
          </a:prstGeom>
          <a:solidFill>
            <a:srgbClr val="EA21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B4863903-4DF5-4047-817C-A59D1ADB8CB4}"/>
              </a:ext>
            </a:extLst>
          </p:cNvPr>
          <p:cNvSpPr/>
          <p:nvPr/>
        </p:nvSpPr>
        <p:spPr>
          <a:xfrm>
            <a:off x="788019" y="394010"/>
            <a:ext cx="564996" cy="275063"/>
          </a:xfrm>
          <a:prstGeom prst="rect">
            <a:avLst/>
          </a:prstGeom>
          <a:solidFill>
            <a:srgbClr val="EA21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latin typeface="Karla" pitchFamily="2" charset="0"/>
                <a:ea typeface="Karla" pitchFamily="2" charset="0"/>
              </a:rPr>
              <a:t>Home</a:t>
            </a:r>
          </a:p>
        </p:txBody>
      </p:sp>
      <p:sp>
        <p:nvSpPr>
          <p:cNvPr id="11" name="Rectangle 10">
            <a:extLst>
              <a:ext uri="{FF2B5EF4-FFF2-40B4-BE49-F238E27FC236}">
                <a16:creationId xmlns:a16="http://schemas.microsoft.com/office/drawing/2014/main" id="{08CA7035-0234-614A-A93E-30910188CE4F}"/>
              </a:ext>
            </a:extLst>
          </p:cNvPr>
          <p:cNvSpPr/>
          <p:nvPr/>
        </p:nvSpPr>
        <p:spPr>
          <a:xfrm>
            <a:off x="1353015" y="394009"/>
            <a:ext cx="666786" cy="275063"/>
          </a:xfrm>
          <a:prstGeom prst="rect">
            <a:avLst/>
          </a:prstGeom>
          <a:solidFill>
            <a:srgbClr val="3535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latin typeface="Karla" pitchFamily="2" charset="0"/>
                <a:ea typeface="Karla" pitchFamily="2" charset="0"/>
              </a:rPr>
              <a:t>Projects</a:t>
            </a:r>
          </a:p>
        </p:txBody>
      </p:sp>
      <p:sp>
        <p:nvSpPr>
          <p:cNvPr id="12" name="Rectangle 11">
            <a:extLst>
              <a:ext uri="{FF2B5EF4-FFF2-40B4-BE49-F238E27FC236}">
                <a16:creationId xmlns:a16="http://schemas.microsoft.com/office/drawing/2014/main" id="{4F8E391D-ACEE-2646-95DE-A7D748221B96}"/>
              </a:ext>
            </a:extLst>
          </p:cNvPr>
          <p:cNvSpPr/>
          <p:nvPr/>
        </p:nvSpPr>
        <p:spPr>
          <a:xfrm>
            <a:off x="2019801" y="394008"/>
            <a:ext cx="666304" cy="275063"/>
          </a:xfrm>
          <a:prstGeom prst="rect">
            <a:avLst/>
          </a:prstGeom>
          <a:solidFill>
            <a:srgbClr val="3535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latin typeface="Karla" pitchFamily="2" charset="0"/>
                <a:ea typeface="Karla" pitchFamily="2" charset="0"/>
              </a:rPr>
              <a:t>Resume</a:t>
            </a:r>
          </a:p>
        </p:txBody>
      </p:sp>
      <p:sp>
        <p:nvSpPr>
          <p:cNvPr id="7" name="Rectangle 6">
            <a:extLst>
              <a:ext uri="{FF2B5EF4-FFF2-40B4-BE49-F238E27FC236}">
                <a16:creationId xmlns:a16="http://schemas.microsoft.com/office/drawing/2014/main" id="{C5492CC5-ABDB-7647-A7DB-460B2F7EC3C3}"/>
              </a:ext>
            </a:extLst>
          </p:cNvPr>
          <p:cNvSpPr/>
          <p:nvPr/>
        </p:nvSpPr>
        <p:spPr>
          <a:xfrm>
            <a:off x="788019" y="2906750"/>
            <a:ext cx="1734943" cy="929269"/>
          </a:xfrm>
          <a:prstGeom prst="rect">
            <a:avLst/>
          </a:prstGeom>
          <a:solidFill>
            <a:srgbClr val="EA21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17FBDB46-FBE3-EF47-BA8F-114B1C9ABC20}"/>
              </a:ext>
            </a:extLst>
          </p:cNvPr>
          <p:cNvSpPr/>
          <p:nvPr/>
        </p:nvSpPr>
        <p:spPr>
          <a:xfrm>
            <a:off x="4335038" y="2906750"/>
            <a:ext cx="1734943" cy="929269"/>
          </a:xfrm>
          <a:prstGeom prst="rect">
            <a:avLst/>
          </a:prstGeom>
          <a:solidFill>
            <a:srgbClr val="D41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B5237A4D-68B6-E84B-8BF4-8EF15D4B6C7C}"/>
              </a:ext>
            </a:extLst>
          </p:cNvPr>
          <p:cNvSpPr/>
          <p:nvPr/>
        </p:nvSpPr>
        <p:spPr>
          <a:xfrm>
            <a:off x="2522962" y="2906750"/>
            <a:ext cx="1812076" cy="929268"/>
          </a:xfrm>
          <a:prstGeom prst="rect">
            <a:avLst/>
          </a:prstGeom>
          <a:solidFill>
            <a:srgbClr val="EA21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8CCBC8C1-E997-A742-83CB-09E8C10A7686}"/>
              </a:ext>
            </a:extLst>
          </p:cNvPr>
          <p:cNvSpPr/>
          <p:nvPr/>
        </p:nvSpPr>
        <p:spPr>
          <a:xfrm>
            <a:off x="1009861" y="5363561"/>
            <a:ext cx="2675386" cy="825572"/>
          </a:xfrm>
          <a:prstGeom prst="rect">
            <a:avLst/>
          </a:prstGeom>
          <a:solidFill>
            <a:schemeClr val="bg1"/>
          </a:solidFill>
          <a:ln>
            <a:solidFill>
              <a:srgbClr val="E7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6CE3B1C4-A38C-E943-A1D9-C6E53C1E2F2D}"/>
              </a:ext>
            </a:extLst>
          </p:cNvPr>
          <p:cNvSpPr/>
          <p:nvPr/>
        </p:nvSpPr>
        <p:spPr>
          <a:xfrm>
            <a:off x="4005077" y="5360464"/>
            <a:ext cx="2064904" cy="3038284"/>
          </a:xfrm>
          <a:prstGeom prst="rect">
            <a:avLst/>
          </a:prstGeom>
          <a:solidFill>
            <a:schemeClr val="bg1"/>
          </a:solidFill>
          <a:ln>
            <a:solidFill>
              <a:srgbClr val="E7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riangle 9">
            <a:extLst>
              <a:ext uri="{FF2B5EF4-FFF2-40B4-BE49-F238E27FC236}">
                <a16:creationId xmlns:a16="http://schemas.microsoft.com/office/drawing/2014/main" id="{D9D08614-3475-6546-A35D-E5E4053A3FD0}"/>
              </a:ext>
            </a:extLst>
          </p:cNvPr>
          <p:cNvSpPr/>
          <p:nvPr/>
        </p:nvSpPr>
        <p:spPr>
          <a:xfrm rot="10800000">
            <a:off x="1009862" y="394009"/>
            <a:ext cx="121310" cy="45719"/>
          </a:xfrm>
          <a:prstGeom prst="triangle">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D903A7BA-0F0A-9740-B77C-B6911A150937}"/>
              </a:ext>
            </a:extLst>
          </p:cNvPr>
          <p:cNvSpPr/>
          <p:nvPr/>
        </p:nvSpPr>
        <p:spPr>
          <a:xfrm>
            <a:off x="-33907" y="9088710"/>
            <a:ext cx="6858000" cy="1582542"/>
          </a:xfrm>
          <a:prstGeom prst="rect">
            <a:avLst/>
          </a:prstGeom>
          <a:solidFill>
            <a:srgbClr val="3535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descr="A close up of a rock mountain&#10;&#10;Description automatically generated">
            <a:extLst>
              <a:ext uri="{FF2B5EF4-FFF2-40B4-BE49-F238E27FC236}">
                <a16:creationId xmlns:a16="http://schemas.microsoft.com/office/drawing/2014/main" id="{AE1E5A6B-570B-DA42-A3E4-8B3C8A31F797}"/>
              </a:ext>
            </a:extLst>
          </p:cNvPr>
          <p:cNvPicPr>
            <a:picLocks noChangeAspect="1"/>
          </p:cNvPicPr>
          <p:nvPr/>
        </p:nvPicPr>
        <p:blipFill rotWithShape="1">
          <a:blip r:embed="rId2"/>
          <a:srcRect t="7173" b="16592"/>
          <a:stretch/>
        </p:blipFill>
        <p:spPr>
          <a:xfrm>
            <a:off x="1" y="669072"/>
            <a:ext cx="6857999" cy="2237678"/>
          </a:xfrm>
          <a:prstGeom prst="rect">
            <a:avLst/>
          </a:prstGeom>
        </p:spPr>
      </p:pic>
      <p:sp>
        <p:nvSpPr>
          <p:cNvPr id="29" name="TextBox 28">
            <a:extLst>
              <a:ext uri="{FF2B5EF4-FFF2-40B4-BE49-F238E27FC236}">
                <a16:creationId xmlns:a16="http://schemas.microsoft.com/office/drawing/2014/main" id="{D0A7846F-41B4-1448-9EF7-F554DBB49DBA}"/>
              </a:ext>
            </a:extLst>
          </p:cNvPr>
          <p:cNvSpPr txBox="1"/>
          <p:nvPr/>
        </p:nvSpPr>
        <p:spPr>
          <a:xfrm>
            <a:off x="1817821" y="1326246"/>
            <a:ext cx="3222357" cy="923330"/>
          </a:xfrm>
          <a:prstGeom prst="rect">
            <a:avLst/>
          </a:prstGeom>
          <a:noFill/>
        </p:spPr>
        <p:txBody>
          <a:bodyPr wrap="none" rtlCol="0">
            <a:spAutoFit/>
          </a:bodyPr>
          <a:lstStyle/>
          <a:p>
            <a:r>
              <a:rPr lang="en-US" sz="5400" dirty="0">
                <a:solidFill>
                  <a:srgbClr val="F6F6F6"/>
                </a:solidFill>
                <a:latin typeface="Reliable DEMO" panose="02000506000000020004" pitchFamily="2" charset="0"/>
              </a:rPr>
              <a:t>Sam hulme</a:t>
            </a:r>
          </a:p>
        </p:txBody>
      </p:sp>
      <p:pic>
        <p:nvPicPr>
          <p:cNvPr id="30" name="Graphic 29">
            <a:extLst>
              <a:ext uri="{FF2B5EF4-FFF2-40B4-BE49-F238E27FC236}">
                <a16:creationId xmlns:a16="http://schemas.microsoft.com/office/drawing/2014/main" id="{12DD4A1F-8BF4-8E4D-A19A-FE938D2D5AD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050388" y="3046255"/>
            <a:ext cx="304242" cy="304242"/>
          </a:xfrm>
          <a:prstGeom prst="rect">
            <a:avLst/>
          </a:prstGeom>
        </p:spPr>
      </p:pic>
      <p:pic>
        <p:nvPicPr>
          <p:cNvPr id="32" name="Graphic 31">
            <a:extLst>
              <a:ext uri="{FF2B5EF4-FFF2-40B4-BE49-F238E27FC236}">
                <a16:creationId xmlns:a16="http://schemas.microsoft.com/office/drawing/2014/main" id="{886A1D70-B2D5-8646-89B6-8AD8FAFE742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546001" y="3088887"/>
            <a:ext cx="261610" cy="261610"/>
          </a:xfrm>
          <a:prstGeom prst="rect">
            <a:avLst/>
          </a:prstGeom>
        </p:spPr>
      </p:pic>
      <p:pic>
        <p:nvPicPr>
          <p:cNvPr id="38" name="Graphic 37">
            <a:extLst>
              <a:ext uri="{FF2B5EF4-FFF2-40B4-BE49-F238E27FC236}">
                <a16:creationId xmlns:a16="http://schemas.microsoft.com/office/drawing/2014/main" id="{66A68FD0-9262-8240-8290-9D268C48CD7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282431" y="3051808"/>
            <a:ext cx="293136" cy="293136"/>
          </a:xfrm>
          <a:prstGeom prst="rect">
            <a:avLst/>
          </a:prstGeom>
        </p:spPr>
      </p:pic>
      <p:sp>
        <p:nvSpPr>
          <p:cNvPr id="39" name="TextBox 38">
            <a:extLst>
              <a:ext uri="{FF2B5EF4-FFF2-40B4-BE49-F238E27FC236}">
                <a16:creationId xmlns:a16="http://schemas.microsoft.com/office/drawing/2014/main" id="{302209F0-77D9-384B-AA40-C34331DE63E4}"/>
              </a:ext>
            </a:extLst>
          </p:cNvPr>
          <p:cNvSpPr txBox="1"/>
          <p:nvPr/>
        </p:nvSpPr>
        <p:spPr>
          <a:xfrm>
            <a:off x="3060942" y="3422959"/>
            <a:ext cx="715710" cy="261610"/>
          </a:xfrm>
          <a:prstGeom prst="rect">
            <a:avLst/>
          </a:prstGeom>
          <a:noFill/>
        </p:spPr>
        <p:txBody>
          <a:bodyPr wrap="square" rtlCol="0">
            <a:spAutoFit/>
          </a:bodyPr>
          <a:lstStyle/>
          <a:p>
            <a:pPr algn="ctr"/>
            <a:r>
              <a:rPr lang="en-US" sz="1100" b="1" dirty="0">
                <a:solidFill>
                  <a:srgbClr val="F6F6F6"/>
                </a:solidFill>
                <a:latin typeface="Karla" pitchFamily="2" charset="0"/>
                <a:ea typeface="Karla" pitchFamily="2" charset="0"/>
              </a:rPr>
              <a:t>Projects</a:t>
            </a:r>
          </a:p>
        </p:txBody>
      </p:sp>
      <p:sp>
        <p:nvSpPr>
          <p:cNvPr id="43" name="TextBox 42">
            <a:extLst>
              <a:ext uri="{FF2B5EF4-FFF2-40B4-BE49-F238E27FC236}">
                <a16:creationId xmlns:a16="http://schemas.microsoft.com/office/drawing/2014/main" id="{B776478B-6063-2847-BE1C-3C41AAC17A01}"/>
              </a:ext>
            </a:extLst>
          </p:cNvPr>
          <p:cNvSpPr txBox="1"/>
          <p:nvPr/>
        </p:nvSpPr>
        <p:spPr>
          <a:xfrm>
            <a:off x="4869913" y="3422959"/>
            <a:ext cx="716352" cy="261610"/>
          </a:xfrm>
          <a:prstGeom prst="rect">
            <a:avLst/>
          </a:prstGeom>
          <a:noFill/>
        </p:spPr>
        <p:txBody>
          <a:bodyPr wrap="square" rtlCol="0">
            <a:spAutoFit/>
          </a:bodyPr>
          <a:lstStyle/>
          <a:p>
            <a:pPr algn="ctr"/>
            <a:r>
              <a:rPr lang="en-US" sz="1100" b="1" dirty="0">
                <a:solidFill>
                  <a:srgbClr val="F6F6F6"/>
                </a:solidFill>
                <a:latin typeface="Karla" pitchFamily="2" charset="0"/>
                <a:ea typeface="Karla" pitchFamily="2" charset="0"/>
              </a:rPr>
              <a:t>About</a:t>
            </a:r>
          </a:p>
        </p:txBody>
      </p:sp>
      <p:sp>
        <p:nvSpPr>
          <p:cNvPr id="44" name="TextBox 43">
            <a:extLst>
              <a:ext uri="{FF2B5EF4-FFF2-40B4-BE49-F238E27FC236}">
                <a16:creationId xmlns:a16="http://schemas.microsoft.com/office/drawing/2014/main" id="{9C47FEE7-DAD1-8D49-AF63-FD66A87E2778}"/>
              </a:ext>
            </a:extLst>
          </p:cNvPr>
          <p:cNvSpPr txBox="1"/>
          <p:nvPr/>
        </p:nvSpPr>
        <p:spPr>
          <a:xfrm>
            <a:off x="1297635" y="3422959"/>
            <a:ext cx="715710" cy="261610"/>
          </a:xfrm>
          <a:prstGeom prst="rect">
            <a:avLst/>
          </a:prstGeom>
          <a:noFill/>
        </p:spPr>
        <p:txBody>
          <a:bodyPr wrap="square" rtlCol="0">
            <a:spAutoFit/>
          </a:bodyPr>
          <a:lstStyle/>
          <a:p>
            <a:pPr algn="ctr"/>
            <a:r>
              <a:rPr lang="en-US" sz="1100" b="1" dirty="0">
                <a:solidFill>
                  <a:srgbClr val="F6F6F6"/>
                </a:solidFill>
                <a:latin typeface="Karla" pitchFamily="2" charset="0"/>
                <a:ea typeface="Karla" pitchFamily="2" charset="0"/>
              </a:rPr>
              <a:t>Resume</a:t>
            </a:r>
          </a:p>
        </p:txBody>
      </p:sp>
      <p:sp>
        <p:nvSpPr>
          <p:cNvPr id="40" name="TextBox 39">
            <a:extLst>
              <a:ext uri="{FF2B5EF4-FFF2-40B4-BE49-F238E27FC236}">
                <a16:creationId xmlns:a16="http://schemas.microsoft.com/office/drawing/2014/main" id="{19E9C65A-F7A5-4D4D-9653-EA7385095412}"/>
              </a:ext>
            </a:extLst>
          </p:cNvPr>
          <p:cNvSpPr txBox="1"/>
          <p:nvPr/>
        </p:nvSpPr>
        <p:spPr>
          <a:xfrm>
            <a:off x="3012857" y="4213599"/>
            <a:ext cx="774572" cy="369332"/>
          </a:xfrm>
          <a:prstGeom prst="rect">
            <a:avLst/>
          </a:prstGeom>
          <a:noFill/>
        </p:spPr>
        <p:txBody>
          <a:bodyPr wrap="none" rtlCol="0">
            <a:spAutoFit/>
          </a:bodyPr>
          <a:lstStyle/>
          <a:p>
            <a:pPr algn="ctr"/>
            <a:r>
              <a:rPr lang="en-US" b="1" dirty="0">
                <a:latin typeface="Karla" pitchFamily="2" charset="0"/>
                <a:ea typeface="Karla" pitchFamily="2" charset="0"/>
              </a:rPr>
              <a:t>About</a:t>
            </a:r>
          </a:p>
        </p:txBody>
      </p:sp>
      <p:cxnSp>
        <p:nvCxnSpPr>
          <p:cNvPr id="42" name="Straight Connector 41">
            <a:extLst>
              <a:ext uri="{FF2B5EF4-FFF2-40B4-BE49-F238E27FC236}">
                <a16:creationId xmlns:a16="http://schemas.microsoft.com/office/drawing/2014/main" id="{4E151ABC-A4DE-6F4C-8B24-5DCB478A8C4F}"/>
              </a:ext>
            </a:extLst>
          </p:cNvPr>
          <p:cNvCxnSpPr>
            <a:cxnSpLocks/>
          </p:cNvCxnSpPr>
          <p:nvPr/>
        </p:nvCxnSpPr>
        <p:spPr>
          <a:xfrm>
            <a:off x="3115039" y="4636332"/>
            <a:ext cx="570208" cy="0"/>
          </a:xfrm>
          <a:prstGeom prst="line">
            <a:avLst/>
          </a:prstGeom>
          <a:ln w="19050">
            <a:solidFill>
              <a:srgbClr val="EA212D"/>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46C72953-A06C-F448-9C74-AE0DADFF8BF7}"/>
              </a:ext>
            </a:extLst>
          </p:cNvPr>
          <p:cNvCxnSpPr>
            <a:cxnSpLocks/>
          </p:cNvCxnSpPr>
          <p:nvPr/>
        </p:nvCxnSpPr>
        <p:spPr>
          <a:xfrm>
            <a:off x="3245909" y="4664661"/>
            <a:ext cx="308468" cy="0"/>
          </a:xfrm>
          <a:prstGeom prst="line">
            <a:avLst/>
          </a:prstGeom>
          <a:ln w="19050">
            <a:solidFill>
              <a:srgbClr val="EA212D"/>
            </a:solidFill>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85F598BA-4FA8-D543-8C85-59A445755B1E}"/>
              </a:ext>
            </a:extLst>
          </p:cNvPr>
          <p:cNvSpPr txBox="1"/>
          <p:nvPr/>
        </p:nvSpPr>
        <p:spPr>
          <a:xfrm>
            <a:off x="1131759" y="4850439"/>
            <a:ext cx="4602542" cy="253916"/>
          </a:xfrm>
          <a:prstGeom prst="rect">
            <a:avLst/>
          </a:prstGeom>
          <a:noFill/>
        </p:spPr>
        <p:txBody>
          <a:bodyPr wrap="none" rtlCol="0">
            <a:spAutoFit/>
          </a:bodyPr>
          <a:lstStyle/>
          <a:p>
            <a:pPr algn="ctr"/>
            <a:r>
              <a:rPr lang="en-US" sz="1050" dirty="0">
                <a:latin typeface="Karla" pitchFamily="2" charset="0"/>
                <a:ea typeface="Karla" pitchFamily="2" charset="0"/>
              </a:rPr>
              <a:t>This is some random text that will eventually be something I care about</a:t>
            </a:r>
          </a:p>
        </p:txBody>
      </p:sp>
      <p:pic>
        <p:nvPicPr>
          <p:cNvPr id="5" name="Picture 4">
            <a:extLst>
              <a:ext uri="{FF2B5EF4-FFF2-40B4-BE49-F238E27FC236}">
                <a16:creationId xmlns:a16="http://schemas.microsoft.com/office/drawing/2014/main" id="{326CA88E-9C22-4F99-9FFE-E93E3C402CFC}"/>
              </a:ext>
            </a:extLst>
          </p:cNvPr>
          <p:cNvPicPr>
            <a:picLocks noChangeAspect="1"/>
          </p:cNvPicPr>
          <p:nvPr/>
        </p:nvPicPr>
        <p:blipFill>
          <a:blip r:embed="rId9"/>
          <a:stretch>
            <a:fillRect/>
          </a:stretch>
        </p:blipFill>
        <p:spPr>
          <a:xfrm>
            <a:off x="4071117" y="5422021"/>
            <a:ext cx="1940380" cy="2910569"/>
          </a:xfrm>
          <a:prstGeom prst="rect">
            <a:avLst/>
          </a:prstGeom>
        </p:spPr>
      </p:pic>
      <p:sp>
        <p:nvSpPr>
          <p:cNvPr id="36" name="Rectangle 35">
            <a:extLst>
              <a:ext uri="{FF2B5EF4-FFF2-40B4-BE49-F238E27FC236}">
                <a16:creationId xmlns:a16="http://schemas.microsoft.com/office/drawing/2014/main" id="{A9F4074F-CDC5-4C8E-964A-023D0BDB46DA}"/>
              </a:ext>
            </a:extLst>
          </p:cNvPr>
          <p:cNvSpPr/>
          <p:nvPr/>
        </p:nvSpPr>
        <p:spPr>
          <a:xfrm>
            <a:off x="1013633" y="6467718"/>
            <a:ext cx="2675386" cy="825572"/>
          </a:xfrm>
          <a:prstGeom prst="rect">
            <a:avLst/>
          </a:prstGeom>
          <a:solidFill>
            <a:schemeClr val="bg1"/>
          </a:solidFill>
          <a:ln>
            <a:solidFill>
              <a:srgbClr val="E7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50B82ABA-DB94-4714-9F2B-087820FF6BD4}"/>
              </a:ext>
            </a:extLst>
          </p:cNvPr>
          <p:cNvSpPr/>
          <p:nvPr/>
        </p:nvSpPr>
        <p:spPr>
          <a:xfrm>
            <a:off x="1009862" y="7571875"/>
            <a:ext cx="2675386" cy="825572"/>
          </a:xfrm>
          <a:prstGeom prst="rect">
            <a:avLst/>
          </a:prstGeom>
          <a:solidFill>
            <a:schemeClr val="bg1"/>
          </a:solidFill>
          <a:ln>
            <a:solidFill>
              <a:srgbClr val="E7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F6AB843-57FA-444D-B5BF-0C5268110976}"/>
              </a:ext>
            </a:extLst>
          </p:cNvPr>
          <p:cNvSpPr txBox="1"/>
          <p:nvPr/>
        </p:nvSpPr>
        <p:spPr>
          <a:xfrm>
            <a:off x="1014467" y="5393054"/>
            <a:ext cx="704639" cy="261610"/>
          </a:xfrm>
          <a:prstGeom prst="rect">
            <a:avLst/>
          </a:prstGeom>
          <a:noFill/>
        </p:spPr>
        <p:txBody>
          <a:bodyPr wrap="square" rtlCol="0">
            <a:spAutoFit/>
          </a:bodyPr>
          <a:lstStyle/>
          <a:p>
            <a:r>
              <a:rPr lang="en-US" sz="1050" b="1" dirty="0">
                <a:latin typeface="Karla"/>
              </a:rPr>
              <a:t>Early Life</a:t>
            </a:r>
          </a:p>
        </p:txBody>
      </p:sp>
      <p:cxnSp>
        <p:nvCxnSpPr>
          <p:cNvPr id="27" name="Straight Connector 26">
            <a:extLst>
              <a:ext uri="{FF2B5EF4-FFF2-40B4-BE49-F238E27FC236}">
                <a16:creationId xmlns:a16="http://schemas.microsoft.com/office/drawing/2014/main" id="{4AAE5FBF-DA24-42E4-BBB6-0FC3A29BDE62}"/>
              </a:ext>
            </a:extLst>
          </p:cNvPr>
          <p:cNvCxnSpPr>
            <a:cxnSpLocks/>
          </p:cNvCxnSpPr>
          <p:nvPr/>
        </p:nvCxnSpPr>
        <p:spPr>
          <a:xfrm>
            <a:off x="1093921" y="5641965"/>
            <a:ext cx="2523066" cy="0"/>
          </a:xfrm>
          <a:prstGeom prst="line">
            <a:avLst/>
          </a:prstGeom>
          <a:ln w="12700">
            <a:solidFill>
              <a:srgbClr val="EA212D"/>
            </a:solidFill>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DE6762F3-52AF-4252-9F28-46696DDC6F0C}"/>
              </a:ext>
            </a:extLst>
          </p:cNvPr>
          <p:cNvSpPr txBox="1"/>
          <p:nvPr/>
        </p:nvSpPr>
        <p:spPr>
          <a:xfrm>
            <a:off x="1009860" y="6501091"/>
            <a:ext cx="704639" cy="261610"/>
          </a:xfrm>
          <a:prstGeom prst="rect">
            <a:avLst/>
          </a:prstGeom>
          <a:noFill/>
        </p:spPr>
        <p:txBody>
          <a:bodyPr wrap="square" rtlCol="0">
            <a:spAutoFit/>
          </a:bodyPr>
          <a:lstStyle/>
          <a:p>
            <a:r>
              <a:rPr lang="en-US" sz="1050" b="1" dirty="0">
                <a:latin typeface="Karla"/>
              </a:rPr>
              <a:t>College</a:t>
            </a:r>
          </a:p>
        </p:txBody>
      </p:sp>
      <p:cxnSp>
        <p:nvCxnSpPr>
          <p:cNvPr id="46" name="Straight Connector 45">
            <a:extLst>
              <a:ext uri="{FF2B5EF4-FFF2-40B4-BE49-F238E27FC236}">
                <a16:creationId xmlns:a16="http://schemas.microsoft.com/office/drawing/2014/main" id="{9B25E633-C5FF-4095-B702-FC4250EA92BA}"/>
              </a:ext>
            </a:extLst>
          </p:cNvPr>
          <p:cNvCxnSpPr>
            <a:cxnSpLocks/>
          </p:cNvCxnSpPr>
          <p:nvPr/>
        </p:nvCxnSpPr>
        <p:spPr>
          <a:xfrm>
            <a:off x="1093921" y="6748933"/>
            <a:ext cx="2523066" cy="0"/>
          </a:xfrm>
          <a:prstGeom prst="line">
            <a:avLst/>
          </a:prstGeom>
          <a:ln w="12700">
            <a:solidFill>
              <a:srgbClr val="EA212D"/>
            </a:solidFill>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1D8B62F9-79AF-464A-9193-5415A0DF03C9}"/>
              </a:ext>
            </a:extLst>
          </p:cNvPr>
          <p:cNvSpPr txBox="1"/>
          <p:nvPr/>
        </p:nvSpPr>
        <p:spPr>
          <a:xfrm>
            <a:off x="1000695" y="7605248"/>
            <a:ext cx="704639" cy="261610"/>
          </a:xfrm>
          <a:prstGeom prst="rect">
            <a:avLst/>
          </a:prstGeom>
          <a:noFill/>
        </p:spPr>
        <p:txBody>
          <a:bodyPr wrap="square" rtlCol="0">
            <a:spAutoFit/>
          </a:bodyPr>
          <a:lstStyle/>
          <a:p>
            <a:r>
              <a:rPr lang="en-US" sz="1050" b="1" dirty="0">
                <a:latin typeface="Karla"/>
              </a:rPr>
              <a:t>Hobbies</a:t>
            </a:r>
          </a:p>
        </p:txBody>
      </p:sp>
      <p:cxnSp>
        <p:nvCxnSpPr>
          <p:cNvPr id="48" name="Straight Connector 47">
            <a:extLst>
              <a:ext uri="{FF2B5EF4-FFF2-40B4-BE49-F238E27FC236}">
                <a16:creationId xmlns:a16="http://schemas.microsoft.com/office/drawing/2014/main" id="{8F9CAB4A-0902-4D46-961F-5F0C52551975}"/>
              </a:ext>
            </a:extLst>
          </p:cNvPr>
          <p:cNvCxnSpPr>
            <a:cxnSpLocks/>
          </p:cNvCxnSpPr>
          <p:nvPr/>
        </p:nvCxnSpPr>
        <p:spPr>
          <a:xfrm>
            <a:off x="1084756" y="7853090"/>
            <a:ext cx="2523066" cy="0"/>
          </a:xfrm>
          <a:prstGeom prst="line">
            <a:avLst/>
          </a:prstGeom>
          <a:ln w="12700">
            <a:solidFill>
              <a:srgbClr val="EA212D"/>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210126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95784E9-E9B4-E84B-BABB-120E133AD7F6}"/>
              </a:ext>
            </a:extLst>
          </p:cNvPr>
          <p:cNvSpPr/>
          <p:nvPr/>
        </p:nvSpPr>
        <p:spPr>
          <a:xfrm>
            <a:off x="0" y="0"/>
            <a:ext cx="6858000" cy="394010"/>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ADDA714A-5E7A-364C-A9AB-E713E003D8FB}"/>
              </a:ext>
            </a:extLst>
          </p:cNvPr>
          <p:cNvSpPr/>
          <p:nvPr/>
        </p:nvSpPr>
        <p:spPr>
          <a:xfrm>
            <a:off x="0" y="394010"/>
            <a:ext cx="6858000" cy="275063"/>
          </a:xfrm>
          <a:prstGeom prst="rect">
            <a:avLst/>
          </a:prstGeom>
          <a:solidFill>
            <a:srgbClr val="3535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16831F91-977F-CF4E-BD0B-EE9B89E233E9}"/>
              </a:ext>
            </a:extLst>
          </p:cNvPr>
          <p:cNvSpPr/>
          <p:nvPr/>
        </p:nvSpPr>
        <p:spPr>
          <a:xfrm>
            <a:off x="0" y="2906752"/>
            <a:ext cx="6858000" cy="929268"/>
          </a:xfrm>
          <a:prstGeom prst="rect">
            <a:avLst/>
          </a:prstGeom>
          <a:solidFill>
            <a:srgbClr val="EA21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B4863903-4DF5-4047-817C-A59D1ADB8CB4}"/>
              </a:ext>
            </a:extLst>
          </p:cNvPr>
          <p:cNvSpPr/>
          <p:nvPr/>
        </p:nvSpPr>
        <p:spPr>
          <a:xfrm>
            <a:off x="788019" y="394010"/>
            <a:ext cx="564996" cy="275063"/>
          </a:xfrm>
          <a:prstGeom prst="rect">
            <a:avLst/>
          </a:prstGeom>
          <a:solidFill>
            <a:srgbClr val="EA21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latin typeface="Karla" pitchFamily="2" charset="0"/>
                <a:ea typeface="Karla" pitchFamily="2" charset="0"/>
              </a:rPr>
              <a:t>Home</a:t>
            </a:r>
          </a:p>
        </p:txBody>
      </p:sp>
      <p:sp>
        <p:nvSpPr>
          <p:cNvPr id="11" name="Rectangle 10">
            <a:extLst>
              <a:ext uri="{FF2B5EF4-FFF2-40B4-BE49-F238E27FC236}">
                <a16:creationId xmlns:a16="http://schemas.microsoft.com/office/drawing/2014/main" id="{08CA7035-0234-614A-A93E-30910188CE4F}"/>
              </a:ext>
            </a:extLst>
          </p:cNvPr>
          <p:cNvSpPr/>
          <p:nvPr/>
        </p:nvSpPr>
        <p:spPr>
          <a:xfrm>
            <a:off x="1353015" y="394009"/>
            <a:ext cx="666786" cy="275063"/>
          </a:xfrm>
          <a:prstGeom prst="rect">
            <a:avLst/>
          </a:prstGeom>
          <a:solidFill>
            <a:srgbClr val="3535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latin typeface="Karla" pitchFamily="2" charset="0"/>
                <a:ea typeface="Karla" pitchFamily="2" charset="0"/>
              </a:rPr>
              <a:t>Projects</a:t>
            </a:r>
          </a:p>
        </p:txBody>
      </p:sp>
      <p:sp>
        <p:nvSpPr>
          <p:cNvPr id="12" name="Rectangle 11">
            <a:extLst>
              <a:ext uri="{FF2B5EF4-FFF2-40B4-BE49-F238E27FC236}">
                <a16:creationId xmlns:a16="http://schemas.microsoft.com/office/drawing/2014/main" id="{4F8E391D-ACEE-2646-95DE-A7D748221B96}"/>
              </a:ext>
            </a:extLst>
          </p:cNvPr>
          <p:cNvSpPr/>
          <p:nvPr/>
        </p:nvSpPr>
        <p:spPr>
          <a:xfrm>
            <a:off x="2019801" y="394008"/>
            <a:ext cx="666304" cy="275063"/>
          </a:xfrm>
          <a:prstGeom prst="rect">
            <a:avLst/>
          </a:prstGeom>
          <a:solidFill>
            <a:srgbClr val="3535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latin typeface="Karla" pitchFamily="2" charset="0"/>
                <a:ea typeface="Karla" pitchFamily="2" charset="0"/>
              </a:rPr>
              <a:t>Resume</a:t>
            </a:r>
          </a:p>
        </p:txBody>
      </p:sp>
      <p:sp>
        <p:nvSpPr>
          <p:cNvPr id="7" name="Rectangle 6">
            <a:extLst>
              <a:ext uri="{FF2B5EF4-FFF2-40B4-BE49-F238E27FC236}">
                <a16:creationId xmlns:a16="http://schemas.microsoft.com/office/drawing/2014/main" id="{C5492CC5-ABDB-7647-A7DB-460B2F7EC3C3}"/>
              </a:ext>
            </a:extLst>
          </p:cNvPr>
          <p:cNvSpPr/>
          <p:nvPr/>
        </p:nvSpPr>
        <p:spPr>
          <a:xfrm>
            <a:off x="788019" y="2906750"/>
            <a:ext cx="1734943" cy="929269"/>
          </a:xfrm>
          <a:prstGeom prst="rect">
            <a:avLst/>
          </a:prstGeom>
          <a:solidFill>
            <a:srgbClr val="EA21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17FBDB46-FBE3-EF47-BA8F-114B1C9ABC20}"/>
              </a:ext>
            </a:extLst>
          </p:cNvPr>
          <p:cNvSpPr/>
          <p:nvPr/>
        </p:nvSpPr>
        <p:spPr>
          <a:xfrm>
            <a:off x="4335038" y="2906750"/>
            <a:ext cx="1734943" cy="929269"/>
          </a:xfrm>
          <a:prstGeom prst="rect">
            <a:avLst/>
          </a:prstGeom>
          <a:solidFill>
            <a:srgbClr val="D41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B5237A4D-68B6-E84B-8BF4-8EF15D4B6C7C}"/>
              </a:ext>
            </a:extLst>
          </p:cNvPr>
          <p:cNvSpPr/>
          <p:nvPr/>
        </p:nvSpPr>
        <p:spPr>
          <a:xfrm>
            <a:off x="2522962" y="2906750"/>
            <a:ext cx="1812076" cy="929268"/>
          </a:xfrm>
          <a:prstGeom prst="rect">
            <a:avLst/>
          </a:prstGeom>
          <a:solidFill>
            <a:srgbClr val="EA21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6CE3B1C4-A38C-E943-A1D9-C6E53C1E2F2D}"/>
              </a:ext>
            </a:extLst>
          </p:cNvPr>
          <p:cNvSpPr/>
          <p:nvPr/>
        </p:nvSpPr>
        <p:spPr>
          <a:xfrm>
            <a:off x="3999327" y="5795617"/>
            <a:ext cx="1393544" cy="2057467"/>
          </a:xfrm>
          <a:prstGeom prst="rect">
            <a:avLst/>
          </a:prstGeom>
          <a:solidFill>
            <a:schemeClr val="bg1"/>
          </a:solidFill>
          <a:ln>
            <a:solidFill>
              <a:srgbClr val="E7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riangle 9">
            <a:extLst>
              <a:ext uri="{FF2B5EF4-FFF2-40B4-BE49-F238E27FC236}">
                <a16:creationId xmlns:a16="http://schemas.microsoft.com/office/drawing/2014/main" id="{D9D08614-3475-6546-A35D-E5E4053A3FD0}"/>
              </a:ext>
            </a:extLst>
          </p:cNvPr>
          <p:cNvSpPr/>
          <p:nvPr/>
        </p:nvSpPr>
        <p:spPr>
          <a:xfrm rot="10800000">
            <a:off x="1009862" y="394009"/>
            <a:ext cx="121310" cy="45719"/>
          </a:xfrm>
          <a:prstGeom prst="triangle">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D903A7BA-0F0A-9740-B77C-B6911A150937}"/>
              </a:ext>
            </a:extLst>
          </p:cNvPr>
          <p:cNvSpPr/>
          <p:nvPr/>
        </p:nvSpPr>
        <p:spPr>
          <a:xfrm>
            <a:off x="-33907" y="9088710"/>
            <a:ext cx="6858000" cy="1582542"/>
          </a:xfrm>
          <a:prstGeom prst="rect">
            <a:avLst/>
          </a:prstGeom>
          <a:solidFill>
            <a:srgbClr val="3535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descr="A close up of a rock mountain&#10;&#10;Description automatically generated">
            <a:extLst>
              <a:ext uri="{FF2B5EF4-FFF2-40B4-BE49-F238E27FC236}">
                <a16:creationId xmlns:a16="http://schemas.microsoft.com/office/drawing/2014/main" id="{AE1E5A6B-570B-DA42-A3E4-8B3C8A31F797}"/>
              </a:ext>
            </a:extLst>
          </p:cNvPr>
          <p:cNvPicPr>
            <a:picLocks noChangeAspect="1"/>
          </p:cNvPicPr>
          <p:nvPr/>
        </p:nvPicPr>
        <p:blipFill rotWithShape="1">
          <a:blip r:embed="rId3"/>
          <a:srcRect t="7173" b="16592"/>
          <a:stretch/>
        </p:blipFill>
        <p:spPr>
          <a:xfrm>
            <a:off x="1" y="669072"/>
            <a:ext cx="6857999" cy="2237678"/>
          </a:xfrm>
          <a:prstGeom prst="rect">
            <a:avLst/>
          </a:prstGeom>
        </p:spPr>
      </p:pic>
      <p:sp>
        <p:nvSpPr>
          <p:cNvPr id="29" name="TextBox 28">
            <a:extLst>
              <a:ext uri="{FF2B5EF4-FFF2-40B4-BE49-F238E27FC236}">
                <a16:creationId xmlns:a16="http://schemas.microsoft.com/office/drawing/2014/main" id="{D0A7846F-41B4-1448-9EF7-F554DBB49DBA}"/>
              </a:ext>
            </a:extLst>
          </p:cNvPr>
          <p:cNvSpPr txBox="1"/>
          <p:nvPr/>
        </p:nvSpPr>
        <p:spPr>
          <a:xfrm>
            <a:off x="1817821" y="1326246"/>
            <a:ext cx="3222357" cy="923330"/>
          </a:xfrm>
          <a:prstGeom prst="rect">
            <a:avLst/>
          </a:prstGeom>
          <a:noFill/>
        </p:spPr>
        <p:txBody>
          <a:bodyPr wrap="none" rtlCol="0">
            <a:spAutoFit/>
          </a:bodyPr>
          <a:lstStyle/>
          <a:p>
            <a:r>
              <a:rPr lang="en-US" sz="5400" dirty="0">
                <a:solidFill>
                  <a:srgbClr val="F6F6F6"/>
                </a:solidFill>
                <a:latin typeface="Reliable DEMO" panose="02000506000000020004" pitchFamily="2" charset="0"/>
              </a:rPr>
              <a:t>Sam hulme</a:t>
            </a:r>
          </a:p>
        </p:txBody>
      </p:sp>
      <p:pic>
        <p:nvPicPr>
          <p:cNvPr id="30" name="Graphic 29">
            <a:extLst>
              <a:ext uri="{FF2B5EF4-FFF2-40B4-BE49-F238E27FC236}">
                <a16:creationId xmlns:a16="http://schemas.microsoft.com/office/drawing/2014/main" id="{12DD4A1F-8BF4-8E4D-A19A-FE938D2D5AD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050388" y="3046255"/>
            <a:ext cx="304242" cy="304242"/>
          </a:xfrm>
          <a:prstGeom prst="rect">
            <a:avLst/>
          </a:prstGeom>
        </p:spPr>
      </p:pic>
      <p:pic>
        <p:nvPicPr>
          <p:cNvPr id="32" name="Graphic 31">
            <a:extLst>
              <a:ext uri="{FF2B5EF4-FFF2-40B4-BE49-F238E27FC236}">
                <a16:creationId xmlns:a16="http://schemas.microsoft.com/office/drawing/2014/main" id="{886A1D70-B2D5-8646-89B6-8AD8FAFE742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546001" y="3088887"/>
            <a:ext cx="261610" cy="261610"/>
          </a:xfrm>
          <a:prstGeom prst="rect">
            <a:avLst/>
          </a:prstGeom>
        </p:spPr>
      </p:pic>
      <p:pic>
        <p:nvPicPr>
          <p:cNvPr id="38" name="Graphic 37">
            <a:extLst>
              <a:ext uri="{FF2B5EF4-FFF2-40B4-BE49-F238E27FC236}">
                <a16:creationId xmlns:a16="http://schemas.microsoft.com/office/drawing/2014/main" id="{66A68FD0-9262-8240-8290-9D268C48CD7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282431" y="3051808"/>
            <a:ext cx="293136" cy="293136"/>
          </a:xfrm>
          <a:prstGeom prst="rect">
            <a:avLst/>
          </a:prstGeom>
        </p:spPr>
      </p:pic>
      <p:sp>
        <p:nvSpPr>
          <p:cNvPr id="39" name="TextBox 38">
            <a:extLst>
              <a:ext uri="{FF2B5EF4-FFF2-40B4-BE49-F238E27FC236}">
                <a16:creationId xmlns:a16="http://schemas.microsoft.com/office/drawing/2014/main" id="{302209F0-77D9-384B-AA40-C34331DE63E4}"/>
              </a:ext>
            </a:extLst>
          </p:cNvPr>
          <p:cNvSpPr txBox="1"/>
          <p:nvPr/>
        </p:nvSpPr>
        <p:spPr>
          <a:xfrm>
            <a:off x="3060942" y="3422959"/>
            <a:ext cx="715710" cy="261610"/>
          </a:xfrm>
          <a:prstGeom prst="rect">
            <a:avLst/>
          </a:prstGeom>
          <a:noFill/>
        </p:spPr>
        <p:txBody>
          <a:bodyPr wrap="square" rtlCol="0">
            <a:spAutoFit/>
          </a:bodyPr>
          <a:lstStyle/>
          <a:p>
            <a:pPr algn="ctr"/>
            <a:r>
              <a:rPr lang="en-US" sz="1100" b="1" dirty="0">
                <a:solidFill>
                  <a:srgbClr val="F6F6F6"/>
                </a:solidFill>
                <a:latin typeface="Karla" pitchFamily="2" charset="0"/>
                <a:ea typeface="Karla" pitchFamily="2" charset="0"/>
              </a:rPr>
              <a:t>Projects</a:t>
            </a:r>
          </a:p>
        </p:txBody>
      </p:sp>
      <p:sp>
        <p:nvSpPr>
          <p:cNvPr id="43" name="TextBox 42">
            <a:extLst>
              <a:ext uri="{FF2B5EF4-FFF2-40B4-BE49-F238E27FC236}">
                <a16:creationId xmlns:a16="http://schemas.microsoft.com/office/drawing/2014/main" id="{B776478B-6063-2847-BE1C-3C41AAC17A01}"/>
              </a:ext>
            </a:extLst>
          </p:cNvPr>
          <p:cNvSpPr txBox="1"/>
          <p:nvPr/>
        </p:nvSpPr>
        <p:spPr>
          <a:xfrm>
            <a:off x="4869913" y="3422959"/>
            <a:ext cx="716352" cy="261610"/>
          </a:xfrm>
          <a:prstGeom prst="rect">
            <a:avLst/>
          </a:prstGeom>
          <a:noFill/>
        </p:spPr>
        <p:txBody>
          <a:bodyPr wrap="square" rtlCol="0">
            <a:spAutoFit/>
          </a:bodyPr>
          <a:lstStyle/>
          <a:p>
            <a:pPr algn="ctr"/>
            <a:r>
              <a:rPr lang="en-US" sz="1100" b="1" dirty="0">
                <a:solidFill>
                  <a:srgbClr val="F6F6F6"/>
                </a:solidFill>
                <a:latin typeface="Karla" pitchFamily="2" charset="0"/>
                <a:ea typeface="Karla" pitchFamily="2" charset="0"/>
              </a:rPr>
              <a:t>About</a:t>
            </a:r>
          </a:p>
        </p:txBody>
      </p:sp>
      <p:sp>
        <p:nvSpPr>
          <p:cNvPr id="44" name="TextBox 43">
            <a:extLst>
              <a:ext uri="{FF2B5EF4-FFF2-40B4-BE49-F238E27FC236}">
                <a16:creationId xmlns:a16="http://schemas.microsoft.com/office/drawing/2014/main" id="{9C47FEE7-DAD1-8D49-AF63-FD66A87E2778}"/>
              </a:ext>
            </a:extLst>
          </p:cNvPr>
          <p:cNvSpPr txBox="1"/>
          <p:nvPr/>
        </p:nvSpPr>
        <p:spPr>
          <a:xfrm>
            <a:off x="1297635" y="3422959"/>
            <a:ext cx="715710" cy="261610"/>
          </a:xfrm>
          <a:prstGeom prst="rect">
            <a:avLst/>
          </a:prstGeom>
          <a:noFill/>
        </p:spPr>
        <p:txBody>
          <a:bodyPr wrap="square" rtlCol="0">
            <a:spAutoFit/>
          </a:bodyPr>
          <a:lstStyle/>
          <a:p>
            <a:pPr algn="ctr"/>
            <a:r>
              <a:rPr lang="en-US" sz="1100" b="1" dirty="0">
                <a:solidFill>
                  <a:srgbClr val="F6F6F6"/>
                </a:solidFill>
                <a:latin typeface="Karla" pitchFamily="2" charset="0"/>
                <a:ea typeface="Karla" pitchFamily="2" charset="0"/>
              </a:rPr>
              <a:t>Resume</a:t>
            </a:r>
          </a:p>
        </p:txBody>
      </p:sp>
      <p:sp>
        <p:nvSpPr>
          <p:cNvPr id="40" name="TextBox 39">
            <a:extLst>
              <a:ext uri="{FF2B5EF4-FFF2-40B4-BE49-F238E27FC236}">
                <a16:creationId xmlns:a16="http://schemas.microsoft.com/office/drawing/2014/main" id="{19E9C65A-F7A5-4D4D-9653-EA7385095412}"/>
              </a:ext>
            </a:extLst>
          </p:cNvPr>
          <p:cNvSpPr txBox="1"/>
          <p:nvPr/>
        </p:nvSpPr>
        <p:spPr>
          <a:xfrm>
            <a:off x="3012857" y="4213599"/>
            <a:ext cx="774572" cy="369332"/>
          </a:xfrm>
          <a:prstGeom prst="rect">
            <a:avLst/>
          </a:prstGeom>
          <a:noFill/>
        </p:spPr>
        <p:txBody>
          <a:bodyPr wrap="none" rtlCol="0">
            <a:spAutoFit/>
          </a:bodyPr>
          <a:lstStyle/>
          <a:p>
            <a:pPr algn="ctr"/>
            <a:r>
              <a:rPr lang="en-US" b="1" dirty="0">
                <a:latin typeface="Karla" pitchFamily="2" charset="0"/>
                <a:ea typeface="Karla" pitchFamily="2" charset="0"/>
              </a:rPr>
              <a:t>About</a:t>
            </a:r>
          </a:p>
        </p:txBody>
      </p:sp>
      <p:grpSp>
        <p:nvGrpSpPr>
          <p:cNvPr id="3" name="Group 2">
            <a:extLst>
              <a:ext uri="{FF2B5EF4-FFF2-40B4-BE49-F238E27FC236}">
                <a16:creationId xmlns:a16="http://schemas.microsoft.com/office/drawing/2014/main" id="{09829571-AC58-4ADF-A01D-7A84241530C8}"/>
              </a:ext>
            </a:extLst>
          </p:cNvPr>
          <p:cNvGrpSpPr/>
          <p:nvPr/>
        </p:nvGrpSpPr>
        <p:grpSpPr>
          <a:xfrm>
            <a:off x="3115039" y="4636332"/>
            <a:ext cx="570208" cy="28329"/>
            <a:chOff x="3115039" y="4636332"/>
            <a:chExt cx="570208" cy="28329"/>
          </a:xfrm>
        </p:grpSpPr>
        <p:cxnSp>
          <p:nvCxnSpPr>
            <p:cNvPr id="42" name="Straight Connector 41">
              <a:extLst>
                <a:ext uri="{FF2B5EF4-FFF2-40B4-BE49-F238E27FC236}">
                  <a16:creationId xmlns:a16="http://schemas.microsoft.com/office/drawing/2014/main" id="{4E151ABC-A4DE-6F4C-8B24-5DCB478A8C4F}"/>
                </a:ext>
              </a:extLst>
            </p:cNvPr>
            <p:cNvCxnSpPr>
              <a:cxnSpLocks/>
            </p:cNvCxnSpPr>
            <p:nvPr/>
          </p:nvCxnSpPr>
          <p:spPr>
            <a:xfrm>
              <a:off x="3115039" y="4636332"/>
              <a:ext cx="570208" cy="0"/>
            </a:xfrm>
            <a:prstGeom prst="line">
              <a:avLst/>
            </a:prstGeom>
            <a:ln w="19050">
              <a:solidFill>
                <a:srgbClr val="EA212D"/>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46C72953-A06C-F448-9C74-AE0DADFF8BF7}"/>
                </a:ext>
              </a:extLst>
            </p:cNvPr>
            <p:cNvCxnSpPr>
              <a:cxnSpLocks/>
            </p:cNvCxnSpPr>
            <p:nvPr/>
          </p:nvCxnSpPr>
          <p:spPr>
            <a:xfrm>
              <a:off x="3245909" y="4664661"/>
              <a:ext cx="308468" cy="0"/>
            </a:xfrm>
            <a:prstGeom prst="line">
              <a:avLst/>
            </a:prstGeom>
            <a:ln w="19050">
              <a:solidFill>
                <a:srgbClr val="EA212D"/>
              </a:solidFill>
            </a:ln>
          </p:spPr>
          <p:style>
            <a:lnRef idx="1">
              <a:schemeClr val="accent1"/>
            </a:lnRef>
            <a:fillRef idx="0">
              <a:schemeClr val="accent1"/>
            </a:fillRef>
            <a:effectRef idx="0">
              <a:schemeClr val="accent1"/>
            </a:effectRef>
            <a:fontRef idx="minor">
              <a:schemeClr val="tx1"/>
            </a:fontRef>
          </p:style>
        </p:cxnSp>
      </p:grpSp>
      <p:sp>
        <p:nvSpPr>
          <p:cNvPr id="56" name="TextBox 55">
            <a:extLst>
              <a:ext uri="{FF2B5EF4-FFF2-40B4-BE49-F238E27FC236}">
                <a16:creationId xmlns:a16="http://schemas.microsoft.com/office/drawing/2014/main" id="{85F598BA-4FA8-D543-8C85-59A445755B1E}"/>
              </a:ext>
            </a:extLst>
          </p:cNvPr>
          <p:cNvSpPr txBox="1"/>
          <p:nvPr/>
        </p:nvSpPr>
        <p:spPr>
          <a:xfrm>
            <a:off x="1131759" y="4850439"/>
            <a:ext cx="4602542" cy="253916"/>
          </a:xfrm>
          <a:prstGeom prst="rect">
            <a:avLst/>
          </a:prstGeom>
          <a:noFill/>
        </p:spPr>
        <p:txBody>
          <a:bodyPr wrap="none" rtlCol="0">
            <a:spAutoFit/>
          </a:bodyPr>
          <a:lstStyle/>
          <a:p>
            <a:pPr algn="ctr"/>
            <a:r>
              <a:rPr lang="en-US" sz="1050" dirty="0">
                <a:latin typeface="Karla" pitchFamily="2" charset="0"/>
                <a:ea typeface="Karla" pitchFamily="2" charset="0"/>
              </a:rPr>
              <a:t>This is some random text that will eventually be something I care about</a:t>
            </a:r>
          </a:p>
        </p:txBody>
      </p:sp>
      <p:pic>
        <p:nvPicPr>
          <p:cNvPr id="5" name="Picture 4">
            <a:extLst>
              <a:ext uri="{FF2B5EF4-FFF2-40B4-BE49-F238E27FC236}">
                <a16:creationId xmlns:a16="http://schemas.microsoft.com/office/drawing/2014/main" id="{326CA88E-9C22-4F99-9FFE-E93E3C402CFC}"/>
              </a:ext>
            </a:extLst>
          </p:cNvPr>
          <p:cNvPicPr>
            <a:picLocks noChangeAspect="1"/>
          </p:cNvPicPr>
          <p:nvPr/>
        </p:nvPicPr>
        <p:blipFill>
          <a:blip r:embed="rId10"/>
          <a:stretch>
            <a:fillRect/>
          </a:stretch>
        </p:blipFill>
        <p:spPr>
          <a:xfrm>
            <a:off x="4045124" y="5856115"/>
            <a:ext cx="1309506" cy="1964258"/>
          </a:xfrm>
          <a:prstGeom prst="rect">
            <a:avLst/>
          </a:prstGeom>
        </p:spPr>
      </p:pic>
      <p:sp>
        <p:nvSpPr>
          <p:cNvPr id="41" name="Rectangle 40">
            <a:extLst>
              <a:ext uri="{FF2B5EF4-FFF2-40B4-BE49-F238E27FC236}">
                <a16:creationId xmlns:a16="http://schemas.microsoft.com/office/drawing/2014/main" id="{C6702CDB-EA89-453B-B1D5-FF170466A2CD}"/>
              </a:ext>
            </a:extLst>
          </p:cNvPr>
          <p:cNvSpPr/>
          <p:nvPr/>
        </p:nvSpPr>
        <p:spPr>
          <a:xfrm>
            <a:off x="1009862" y="5478546"/>
            <a:ext cx="2419138" cy="2801854"/>
          </a:xfrm>
          <a:prstGeom prst="rect">
            <a:avLst/>
          </a:prstGeom>
          <a:solidFill>
            <a:schemeClr val="bg1"/>
          </a:solidFill>
          <a:ln>
            <a:solidFill>
              <a:srgbClr val="E7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53238538"/>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30468</TotalTime>
  <Words>607</Words>
  <Application>Microsoft Office PowerPoint</Application>
  <PresentationFormat>Custom</PresentationFormat>
  <Paragraphs>138</Paragraphs>
  <Slides>14</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14</vt:i4>
      </vt:variant>
    </vt:vector>
  </HeadingPairs>
  <TitlesOfParts>
    <vt:vector size="21" baseType="lpstr">
      <vt:lpstr>Arial</vt:lpstr>
      <vt:lpstr>AweSomE JouRneY</vt:lpstr>
      <vt:lpstr>Calibri</vt:lpstr>
      <vt:lpstr>Calibri Light</vt:lpstr>
      <vt:lpstr>Karla</vt:lpstr>
      <vt:lpstr>Reliable DEMO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Color Scheme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Samuel Hulme</dc:creator>
  <cp:lastModifiedBy>Samuel Hulme</cp:lastModifiedBy>
  <cp:revision>55</cp:revision>
  <dcterms:created xsi:type="dcterms:W3CDTF">2019-10-20T21:25:46Z</dcterms:created>
  <dcterms:modified xsi:type="dcterms:W3CDTF">2019-11-18T04:31:30Z</dcterms:modified>
</cp:coreProperties>
</file>